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335AAE-360D-5F53-733C-4ADB30FC8C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AE091FE-53FD-A510-73FE-E3681961E4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9748784-15EC-EDF6-433A-E6BD69934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B67B-892E-47A2-9E06-AFC25651066F}" type="datetimeFigureOut">
              <a:rPr lang="sv-SE" smtClean="0"/>
              <a:t>2024-11-07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D766CB3-277C-3380-50E1-07C2554DB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4F1BA2B-0BDA-FD4F-9D71-57E443BC0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DE320-0E9D-4698-B9EF-CA57F4421E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5449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A1D4E78-07F0-4B37-B5D4-6220892ED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931BCB4-E398-03A8-2C2B-CEE29F8BF7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86BC609-C188-1829-17DF-4110F8BCA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B67B-892E-47A2-9E06-AFC25651066F}" type="datetimeFigureOut">
              <a:rPr lang="sv-SE" smtClean="0"/>
              <a:t>2024-11-07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C985356-4C21-B017-FD2A-24D453691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147ACB5-F96C-ED0F-DB57-3487924BC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DE320-0E9D-4698-B9EF-CA57F4421E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4618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C4D30EF8-6229-4C2A-133C-6A8A947A7D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A82F18A-1162-420C-9015-C58AB2FEEE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BDF8C7E-2766-5C7C-7DC1-63E6C0115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B67B-892E-47A2-9E06-AFC25651066F}" type="datetimeFigureOut">
              <a:rPr lang="sv-SE" smtClean="0"/>
              <a:t>2024-11-07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9A99921-7C4C-379F-4448-9A9778AE3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2E1CC94-824C-5D03-9400-2320AB3D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DE320-0E9D-4698-B9EF-CA57F4421E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4332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2ECA447-117E-5BC3-59BF-C41E0B9FF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50FDC5F-E0D9-FA51-7C45-1DADA08C0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2CF942C-12EF-6195-D77F-E112B9577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B67B-892E-47A2-9E06-AFC25651066F}" type="datetimeFigureOut">
              <a:rPr lang="sv-SE" smtClean="0"/>
              <a:t>2024-11-07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C2F5DC4-864C-9B18-294A-B656CB271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080016-43D6-FE0C-58D4-6EF5077F4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DE320-0E9D-4698-B9EF-CA57F4421E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1866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FEC7C0-833D-6293-D9D6-03895B668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4BEFB33-F32F-57F3-6766-0FBE167818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1941FEE-5D55-D656-3B0E-EA83F910B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B67B-892E-47A2-9E06-AFC25651066F}" type="datetimeFigureOut">
              <a:rPr lang="sv-SE" smtClean="0"/>
              <a:t>2024-11-07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E58D0D5-ADB1-CC73-D48F-F886F5410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B4F86BC-294C-5C77-91C4-DE5BDEEE8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DE320-0E9D-4698-B9EF-CA57F4421E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7967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AD4DC4-CB82-7BC8-8140-A302FD463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12CF49-9068-F7DE-A9DD-02828D7879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E14775-680E-8B5A-B165-9D5AA6229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C149AE4-86A3-7922-80E7-296127428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B67B-892E-47A2-9E06-AFC25651066F}" type="datetimeFigureOut">
              <a:rPr lang="sv-SE" smtClean="0"/>
              <a:t>2024-11-07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3835D60-78AA-9BA3-BB6E-E2CEB6DC1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D6B3FD3-131F-7047-8577-D4BC37303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DE320-0E9D-4698-B9EF-CA57F4421E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6041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079FEA-02FC-0A2E-B6FC-7C6B2E890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468DF29-3922-0EF0-8A20-7DE6FE9A3C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4EB50D-5905-FB23-7800-05F6E59980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3B8C524-5B5A-F64B-B088-EFBAF81ED9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26A3E7F-5565-EC3B-7915-58E40BFEB6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2C989B9-1842-6F81-7777-EB5831643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B67B-892E-47A2-9E06-AFC25651066F}" type="datetimeFigureOut">
              <a:rPr lang="sv-SE" smtClean="0"/>
              <a:t>2024-11-07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38666BD-AE2A-0E1B-74CA-80CB6A2A9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21F3A18-6131-9BBE-18C7-A9D2397A0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DE320-0E9D-4698-B9EF-CA57F4421E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355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0397AFE-0F52-8634-5BC3-77390917D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3E9DE06-3639-40EB-CE80-AE1D36D38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B67B-892E-47A2-9E06-AFC25651066F}" type="datetimeFigureOut">
              <a:rPr lang="sv-SE" smtClean="0"/>
              <a:t>2024-11-07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3E9FE27-31FF-933C-0241-BBE7FA015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2263E42-05D7-847D-B1B4-92B263B2B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DE320-0E9D-4698-B9EF-CA57F4421E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8023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B1483B8-CB17-4ED1-3D9E-8A44FC233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B67B-892E-47A2-9E06-AFC25651066F}" type="datetimeFigureOut">
              <a:rPr lang="sv-SE" smtClean="0"/>
              <a:t>2024-11-07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8E8293-F26B-2CDF-95F1-5E4E72E83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8ADBE93-A43F-3180-037B-1FE064AAD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DE320-0E9D-4698-B9EF-CA57F4421E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642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1B818A-DBA7-2C94-442B-ACC114F52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D7D95EA-2C30-5247-6F6C-9B92C63B8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1037AE0-57DB-6466-D15B-769FDCEBCD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8D57F2B-039D-5C45-2E09-A1EC65B6D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B67B-892E-47A2-9E06-AFC25651066F}" type="datetimeFigureOut">
              <a:rPr lang="sv-SE" smtClean="0"/>
              <a:t>2024-11-07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F650C0F-E536-182B-76BD-FE4D02EB1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C9F8801-7043-24D9-BE17-2A1692CE8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DE320-0E9D-4698-B9EF-CA57F4421E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8716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F35D4CD-FD98-41A1-76B0-9D8C70EF8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4A5E6B7-B935-89EC-92BE-9DAB42004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971DD58-9AEC-5B85-8726-6CFB368C01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2816156-6124-3E2D-8333-3457B1E2E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1B67B-892E-47A2-9E06-AFC25651066F}" type="datetimeFigureOut">
              <a:rPr lang="sv-SE" smtClean="0"/>
              <a:t>2024-11-07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D5CA460-E6E9-E7CE-9071-B3083C3B6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4865300-3E79-D17F-DA9B-6180A9CED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DE320-0E9D-4698-B9EF-CA57F4421E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9973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40F51A16-0942-D7FB-167E-583E9A161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6473D5A-654B-6356-5835-F6305CF34E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149F9B9-9D9F-384D-E3BE-D61968AA49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81B67B-892E-47A2-9E06-AFC25651066F}" type="datetimeFigureOut">
              <a:rPr lang="sv-SE" smtClean="0"/>
              <a:t>2024-11-07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E9E0AB0-DB23-A447-7D39-A5518D8A59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92C77FA-014F-E6C2-79CB-885680934E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FDE320-0E9D-4698-B9EF-CA57F4421E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364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849A5868-40C6-9FAB-0734-4C1F1E94BCC9}"/>
              </a:ext>
            </a:extLst>
          </p:cNvPr>
          <p:cNvSpPr txBox="1"/>
          <p:nvPr/>
        </p:nvSpPr>
        <p:spPr>
          <a:xfrm>
            <a:off x="151514" y="111970"/>
            <a:ext cx="11888972" cy="6634060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>
              <a:spcAft>
                <a:spcPts val="800"/>
              </a:spcAft>
            </a:pPr>
            <a:r>
              <a:rPr lang="sv-SE" sz="1400" b="1" kern="100" dirty="0">
                <a:effectLst/>
                <a:latin typeface="Avenir Next LT Pro" panose="020B05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1a Åkgräsklippare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effectLst/>
                <a:latin typeface="Avenir Next LT Pro" panose="020B05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Agro</a:t>
            </a:r>
            <a:r>
              <a:rPr lang="sv-SE" sz="1200" kern="100" dirty="0">
                <a:effectLst/>
                <a:latin typeface="Avenir Next LT Pro" panose="020B05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Maskiner Nordväst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effectLst/>
                <a:latin typeface="Avenir Next LT Pro" panose="020B05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CamRo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effectLst/>
                <a:latin typeface="Avenir Next LT Pro" panose="020B05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Gunnars Maskiner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effectLst/>
                <a:latin typeface="Avenir Next LT Pro" panose="020B05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GVM Gräsvårdsmaskiner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effectLst/>
                <a:latin typeface="Avenir Next LT Pro" panose="020B05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Hako</a:t>
            </a:r>
            <a:r>
              <a:rPr lang="sv-SE" sz="1200" kern="100" dirty="0">
                <a:effectLst/>
                <a:latin typeface="Avenir Next LT Pro" panose="020B05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v-SE" sz="1200" kern="100" dirty="0" err="1">
                <a:effectLst/>
                <a:latin typeface="Avenir Next LT Pro" panose="020B05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Ground</a:t>
            </a:r>
            <a:r>
              <a:rPr lang="sv-SE" sz="1200" kern="100" dirty="0">
                <a:effectLst/>
                <a:latin typeface="Avenir Next LT Pro" panose="020B05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Garden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effectLst/>
                <a:latin typeface="Avenir Next LT Pro" panose="020B05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Husqvarna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effectLst/>
                <a:latin typeface="Avenir Next LT Pro" panose="020B05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Kärcher MUN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effectLst/>
                <a:latin typeface="Avenir Next LT Pro" panose="020B05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MaskinParken</a:t>
            </a:r>
            <a:r>
              <a:rPr lang="sv-SE" sz="1200" kern="100" dirty="0">
                <a:effectLst/>
                <a:latin typeface="Avenir Next LT Pro" panose="020B05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Sverige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effectLst/>
                <a:latin typeface="Avenir Next LT Pro" panose="020B05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Mera Maskin Göteborg Aktiebolag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effectLst/>
                <a:latin typeface="Avenir Next LT Pro" panose="020B05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Nellemann</a:t>
            </a:r>
            <a:r>
              <a:rPr lang="sv-SE" sz="1200" kern="100" dirty="0">
                <a:effectLst/>
                <a:latin typeface="Avenir Next LT Pro" panose="020B05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sv-SE" sz="1200" kern="100" dirty="0" err="1">
                <a:effectLst/>
                <a:latin typeface="Avenir Next LT Pro" panose="020B05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Machinery</a:t>
            </a:r>
            <a:r>
              <a:rPr lang="sv-SE" sz="1200" kern="100" dirty="0">
                <a:effectLst/>
                <a:latin typeface="Avenir Next LT Pro" panose="020B05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effectLst/>
                <a:latin typeface="Avenir Next LT Pro" panose="020B05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Orust Motor AB</a:t>
            </a:r>
            <a:endParaRPr lang="sv-SE" sz="12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Södermalms Trädgårdsmaskiner AB</a:t>
            </a:r>
          </a:p>
          <a:p>
            <a:pPr>
              <a:spcAft>
                <a:spcPts val="800"/>
              </a:spcAft>
            </a:pPr>
            <a:endParaRPr lang="sv-SE" sz="12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endParaRPr lang="sv-SE" sz="12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endParaRPr lang="sv-SE" sz="1100" kern="100" dirty="0">
              <a:latin typeface="Avenir Next LT Pro" panose="020B05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sv-SE" sz="1400" b="1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1b Vingrotorklippare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Gunnars Maskiner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GVM Gräsvårdsmaskiner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Hako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</a:t>
            </a: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Ground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&amp; Garden AB</a:t>
            </a:r>
          </a:p>
          <a:p>
            <a:pPr>
              <a:spcAft>
                <a:spcPts val="800"/>
              </a:spcAft>
            </a:pPr>
            <a:endParaRPr lang="sv-SE" sz="1100" kern="100" dirty="0">
              <a:latin typeface="Avenir Next LT Pro" panose="020B05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endParaRPr lang="sv-SE" sz="1100" kern="100" dirty="0">
              <a:latin typeface="Avenir Next LT Pro" panose="020B05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sv-SE" sz="1400" b="1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400" b="1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1c Åkgräsklippare EL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Ariens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Scandinavia AS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Bengt Bergs Maskinservice Aktiebolag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CamRo AB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Globe Technologies Sweden AB</a:t>
            </a:r>
            <a:endParaRPr lang="sv-SE" sz="12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Gunnars</a:t>
            </a:r>
            <a:r>
              <a:rPr lang="en-US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Maskiner</a:t>
            </a:r>
            <a:r>
              <a:rPr lang="en-US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AB</a:t>
            </a:r>
            <a:endParaRPr lang="sv-SE" sz="12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Hako Ground &amp; Garden AB</a:t>
            </a:r>
            <a:endParaRPr lang="sv-SE" sz="12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Kärcher MUN AB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MaskinParken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Sverige AB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Nellemann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</a:t>
            </a: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Machinery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AB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Nomaco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AB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sv-SE" sz="11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400" b="1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2a Kompakttraktorer 20-75 hk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Agro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Maskiner Nordväst AB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Axima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AB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CamRo AB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Gunnars Maskiner AB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GVM Gräsvårdsmaskiner AB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Johans Park &amp; Mark AB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Knickarps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Bil &amp; Traktor AB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MaskinGruppen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AB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MaskinParken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Sverige AB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Nellemann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</a:t>
            </a: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Machinery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AB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Sundahls Maskinaffär AB </a:t>
            </a:r>
          </a:p>
          <a:p>
            <a:endParaRPr lang="sv-SE" sz="11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endParaRPr lang="sv-SE" sz="11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400" b="1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2b Traktorer 65-180+ hk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Agro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Maskiner Nordväst AB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Axima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AB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Gunnars Maskiner AB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Knickarps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Bil &amp; Traktor AB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Lantmännen Maskin AB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MaskinGruppen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AB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MaskinParken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Sverige AB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Nellemann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</a:t>
            </a: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Machinery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AB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Rosenqvists Maskin AB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Sundahls Maskinaffär AB 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Swedish </a:t>
            </a: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Agro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</a:t>
            </a: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Machinery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AB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sv-SE" sz="1100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Bildobjekt 2" descr="En bild som visar Teckensnitt, Grafik, logotyp, text&#10;&#10;Automatiskt genererad beskrivning">
            <a:extLst>
              <a:ext uri="{FF2B5EF4-FFF2-40B4-BE49-F238E27FC236}">
                <a16:creationId xmlns:a16="http://schemas.microsoft.com/office/drawing/2014/main" id="{38064E43-414A-BCFD-343E-168D2B331B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951" y="5071730"/>
            <a:ext cx="3174049" cy="1786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139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849A5868-40C6-9FAB-0734-4C1F1E94BCC9}"/>
              </a:ext>
            </a:extLst>
          </p:cNvPr>
          <p:cNvSpPr txBox="1"/>
          <p:nvPr/>
        </p:nvSpPr>
        <p:spPr>
          <a:xfrm>
            <a:off x="170121" y="138223"/>
            <a:ext cx="12021879" cy="6987297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>
              <a:spcAft>
                <a:spcPts val="800"/>
              </a:spcAft>
            </a:pPr>
            <a:r>
              <a:rPr lang="sv-SE" sz="1400" b="1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3a Redskapsbärare - Ej lastare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Aebi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Schmidt Sweden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Hako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</a:t>
            </a: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Ground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&amp; Garden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Johans Park &amp; Mark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Kärcher MUN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MaskinGruppen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MaskinParken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Sverige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Nellemann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</a:t>
            </a: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Machinery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Orust Motor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Sweep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Sopmaskiner Sverige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Willegruppen AB</a:t>
            </a:r>
          </a:p>
          <a:p>
            <a:pPr>
              <a:spcAft>
                <a:spcPts val="800"/>
              </a:spcAft>
            </a:pPr>
            <a:endParaRPr lang="sv-SE" sz="11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endParaRPr lang="sv-SE" sz="11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sv-SE" sz="1400" b="1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3b Redskapsbärare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Axima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Ingemars Foder och Maskin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Johans Park &amp; Mark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Kärcher MUN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Lännen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MCE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MaskinGruppen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MaskinParken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Sverige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Rosenqvists Maskin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Willegruppen AB</a:t>
            </a:r>
          </a:p>
          <a:p>
            <a:pPr>
              <a:spcAft>
                <a:spcPts val="800"/>
              </a:spcAft>
            </a:pPr>
            <a:endParaRPr lang="sv-SE" sz="12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sv-SE" sz="1400" b="1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4a Sopmaskiner - Ej bogserade Diesel/HVO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Aebi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Schmidt Sweden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Broddson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Cleanstreet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Sweden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Hako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</a:t>
            </a: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Ground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&amp; Garden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Kärcher MUN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MaskinGruppen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MaskinParken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Sverige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Ströman Maskin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Sweep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Sopmaskiner Sverige AB</a:t>
            </a:r>
          </a:p>
          <a:p>
            <a:pPr>
              <a:spcAft>
                <a:spcPts val="800"/>
              </a:spcAft>
            </a:pPr>
            <a:endParaRPr lang="sv-SE" sz="11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endParaRPr lang="sv-SE" sz="11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sv-SE" sz="1400" b="1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4b Sopmaskiner - Ej bogserade EL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Aebi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Schmidt Sweden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Broddson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Cleanstreet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Sweden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Hako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</a:t>
            </a: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Ground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&amp; Garden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Kärcher MUN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MaskinGruppen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Nomaco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Ströman Maskin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Sweep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Sopmaskiner Sverige AB</a:t>
            </a:r>
          </a:p>
          <a:p>
            <a:pPr>
              <a:spcAft>
                <a:spcPts val="800"/>
              </a:spcAft>
            </a:pPr>
            <a:endParaRPr lang="sv-SE" sz="11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endParaRPr lang="sv-SE" sz="11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sv-SE" sz="11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</a:t>
            </a:r>
            <a:r>
              <a:rPr lang="sv-SE" sz="1400" b="1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4c Sopmaskiner - Bogserade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Aebi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Schmidt Sweden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Broddson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Sweep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Sopmaskiner Sverige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sv-SE" sz="12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endParaRPr lang="sv-SE" sz="12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sv-SE" sz="1400" b="1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5a Kompaktlastare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Agro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Maskiner Nordväst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Axima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Brdr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Holst </a:t>
            </a: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Sorensen</a:t>
            </a:r>
            <a:endParaRPr lang="sv-SE" sz="12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Ingemars Foder och Maskin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Johans Park &amp; Mark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Lantmännen Maskin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MaskinGruppen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MaskinParken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Sverige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Nordfarm Maskin AB</a:t>
            </a:r>
          </a:p>
          <a:p>
            <a:pPr>
              <a:spcAft>
                <a:spcPts val="800"/>
              </a:spcAft>
            </a:pPr>
            <a:endParaRPr lang="sv-SE" sz="11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endParaRPr lang="sv-SE" sz="1100" kern="100" dirty="0">
              <a:latin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Bildobjekt 1" descr="En bild som visar Teckensnitt, text, Grafik, logotyp&#10;&#10;Automatiskt genererad beskrivning">
            <a:extLst>
              <a:ext uri="{FF2B5EF4-FFF2-40B4-BE49-F238E27FC236}">
                <a16:creationId xmlns:a16="http://schemas.microsoft.com/office/drawing/2014/main" id="{54C54EC9-3925-5441-75D2-BE0BD8EEC8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1900" y="5892011"/>
            <a:ext cx="1988879" cy="86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849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849A5868-40C6-9FAB-0734-4C1F1E94BCC9}"/>
              </a:ext>
            </a:extLst>
          </p:cNvPr>
          <p:cNvSpPr txBox="1"/>
          <p:nvPr/>
        </p:nvSpPr>
        <p:spPr>
          <a:xfrm>
            <a:off x="170121" y="138223"/>
            <a:ext cx="11812771" cy="6350328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pPr>
              <a:spcAft>
                <a:spcPts val="800"/>
              </a:spcAft>
            </a:pPr>
            <a:r>
              <a:rPr lang="sv-SE" sz="1400" b="1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5b Kompaktlastare EL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Agro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Maskiner Nordväst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Axima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Brdr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Holst </a:t>
            </a: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Sorensen</a:t>
            </a:r>
            <a:endParaRPr lang="sv-SE" sz="12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Ingemars Foder och Maskin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Johans Park &amp; Mark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Lantmännen Maskin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MaskinGruppen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MaskinParken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Sverige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Nordfarm Maskin AB</a:t>
            </a:r>
          </a:p>
          <a:p>
            <a:pPr>
              <a:spcAft>
                <a:spcPts val="800"/>
              </a:spcAft>
            </a:pPr>
            <a:endParaRPr lang="sv-SE" sz="11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sv-SE" sz="1400" b="1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5b Kompaktlastare EL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Agro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Maskiner Nordväst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Axima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Brdr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Holst </a:t>
            </a: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Sorensen</a:t>
            </a:r>
            <a:endParaRPr lang="sv-SE" sz="12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Ingemars Foder och Maskin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Johans Park &amp; Mark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Lantmännen Maskin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MaskinGruppen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MaskinParken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Sverige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Nordfarm Maskin AB</a:t>
            </a:r>
          </a:p>
          <a:p>
            <a:pPr>
              <a:spcAft>
                <a:spcPts val="800"/>
              </a:spcAft>
            </a:pPr>
            <a:endParaRPr lang="sv-SE" sz="12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sv-SE" sz="1400" b="1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5c Hjullastare</a:t>
            </a:r>
            <a:endParaRPr lang="sv-SE" sz="12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Agro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Maskiner Nordväst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Axima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Brdr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Holst </a:t>
            </a: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Sorensen</a:t>
            </a:r>
            <a:endParaRPr lang="sv-SE" sz="12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MaskinGruppen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MaskinParken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Sverige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Willegruppen AB</a:t>
            </a:r>
          </a:p>
          <a:p>
            <a:pPr>
              <a:spcAft>
                <a:spcPts val="800"/>
              </a:spcAft>
            </a:pPr>
            <a:endParaRPr lang="sv-SE" sz="11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sv-SE" sz="1400" b="1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6 Ogräsbekämpning med hetvatten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CamRo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Hako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</a:t>
            </a: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Ground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&amp; Garden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Johans Park &amp; Mark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Kärcher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MaskinParken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Sverige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Nomaco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Vagnsteknik i Karlshamn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Willegruppen AB</a:t>
            </a:r>
          </a:p>
          <a:p>
            <a:pPr>
              <a:spcAft>
                <a:spcPts val="800"/>
              </a:spcAft>
            </a:pPr>
            <a:endParaRPr lang="sv-SE" sz="11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endParaRPr lang="sv-SE" sz="11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endParaRPr lang="sv-SE" sz="11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endParaRPr lang="sv-SE" sz="11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endParaRPr lang="sv-SE" sz="11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sv-SE" sz="11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</a:t>
            </a:r>
            <a:r>
              <a:rPr lang="sv-SE" sz="1400" b="1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7 Robotgräsklippare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Agro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Maskiner Nordväst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1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C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amRo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GVM Gräsvårdsmaskiner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Hako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</a:t>
            </a: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Ground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&amp; Garden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Husqvarna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Kärcher MUN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MaskinGruppen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MaskinParken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Sverige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Mera Maskin Göteborg Aktiebolag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Orust Motor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Roboservice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Sverige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Södermalms Trädgårdsmaskiner AB</a:t>
            </a:r>
          </a:p>
          <a:p>
            <a:pPr>
              <a:spcAft>
                <a:spcPts val="800"/>
              </a:spcAft>
            </a:pPr>
            <a:endParaRPr lang="sv-SE" sz="1100" kern="100" dirty="0">
              <a:latin typeface="Avenir Next LT Pro" panose="020B05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sv-SE" sz="1400" b="1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8 Fjärrstyrda elektriska gräsklippare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CamRo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MaskinParken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Sverige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Nellemann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</a:t>
            </a: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Machinery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AB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1200" kern="100" dirty="0" err="1">
                <a:latin typeface="Avenir Next LT Pro" panose="020B0504020202020204" pitchFamily="34" charset="0"/>
                <a:cs typeface="Times New Roman" panose="02020603050405020304" pitchFamily="18" charset="0"/>
              </a:rPr>
              <a:t>Roboservice</a:t>
            </a:r>
            <a:r>
              <a:rPr lang="sv-SE" sz="1200" kern="100" dirty="0">
                <a:latin typeface="Avenir Next LT Pro" panose="020B0504020202020204" pitchFamily="34" charset="0"/>
                <a:cs typeface="Times New Roman" panose="02020603050405020304" pitchFamily="18" charset="0"/>
              </a:rPr>
              <a:t> Sverige AB</a:t>
            </a:r>
          </a:p>
        </p:txBody>
      </p:sp>
      <p:pic>
        <p:nvPicPr>
          <p:cNvPr id="3" name="Bildobjekt 2" descr="En bild som visar Teckensnitt, text, Grafik, logotyp&#10;&#10;Automatiskt genererad beskrivning">
            <a:extLst>
              <a:ext uri="{FF2B5EF4-FFF2-40B4-BE49-F238E27FC236}">
                <a16:creationId xmlns:a16="http://schemas.microsoft.com/office/drawing/2014/main" id="{8A565576-BE9C-DB76-8897-0E73AE6B18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1900" y="5892011"/>
            <a:ext cx="1988879" cy="86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110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522</Words>
  <Application>Microsoft Office PowerPoint</Application>
  <PresentationFormat>Bredbild</PresentationFormat>
  <Paragraphs>188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Avenir Next LT Pro</vt:lpstr>
      <vt:lpstr>Office-tema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Ellung Henrik</dc:creator>
  <cp:lastModifiedBy>Hedman Emma</cp:lastModifiedBy>
  <cp:revision>6</cp:revision>
  <dcterms:created xsi:type="dcterms:W3CDTF">2024-11-01T07:02:50Z</dcterms:created>
  <dcterms:modified xsi:type="dcterms:W3CDTF">2024-11-07T13:11:42Z</dcterms:modified>
</cp:coreProperties>
</file>