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82" r:id="rId5"/>
    <p:sldId id="285" r:id="rId6"/>
    <p:sldId id="284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koner" id="{406AD02E-50CA-4DF7-BD77-0DDDA8385162}">
          <p14:sldIdLst>
            <p14:sldId id="282"/>
          </p14:sldIdLst>
        </p14:section>
        <p14:section name="Avtal" id="{C0D6380D-8438-43FF-990C-735F5FC0CBAF}">
          <p14:sldIdLst>
            <p14:sldId id="285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0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2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image" Target="../media/image58.png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image" Target="../media/image58.png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830F98-49B8-4C82-A11F-6609F5D602B2}" type="doc">
      <dgm:prSet loTypeId="urn:microsoft.com/office/officeart/2005/8/layout/vList4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2884223-C93F-4F5B-B7D2-22CA265B766E}">
      <dgm:prSet phldrT="[Text]" custT="1"/>
      <dgm:spPr>
        <a:solidFill>
          <a:schemeClr val="bg2"/>
        </a:solidFill>
        <a:ln>
          <a:noFill/>
        </a:ln>
      </dgm:spPr>
      <dgm:t>
        <a:bodyPr lIns="0" anchor="t"/>
        <a:lstStyle/>
        <a:p>
          <a:pPr marL="0">
            <a:buNone/>
          </a:pPr>
          <a:r>
            <a:rPr lang="sv-SE" sz="1100" dirty="0">
              <a:solidFill>
                <a:schemeClr val="tx1"/>
              </a:solidFill>
            </a:rPr>
            <a:t> Avtalet ska tillgodose kundens behov av olika typer av påsar och säckar i papper och plast för hushåll och verksamheter.  Avtalet är uppdelad i tre geografiska områden som omfattar Sveriges län; Syd / Mitt &amp; Öst.</a:t>
          </a:r>
          <a:endParaRPr lang="sv-SE" sz="1100" noProof="0" dirty="0">
            <a:solidFill>
              <a:schemeClr val="tx1"/>
            </a:solidFill>
          </a:endParaRPr>
        </a:p>
      </dgm:t>
    </dgm:pt>
    <dgm:pt modelId="{022FAAE4-D57B-4BE9-B145-9DF098360B0F}" type="parTrans" cxnId="{AFD0C612-02A0-43CA-9F98-EBC461795A7A}">
      <dgm:prSet/>
      <dgm:spPr/>
      <dgm:t>
        <a:bodyPr/>
        <a:lstStyle/>
        <a:p>
          <a:endParaRPr lang="en-US"/>
        </a:p>
      </dgm:t>
    </dgm:pt>
    <dgm:pt modelId="{E3714F33-F072-4D7F-86EB-B944A4E95763}" type="sibTrans" cxnId="{AFD0C612-02A0-43CA-9F98-EBC461795A7A}">
      <dgm:prSet/>
      <dgm:spPr/>
      <dgm:t>
        <a:bodyPr/>
        <a:lstStyle/>
        <a:p>
          <a:endParaRPr lang="en-US"/>
        </a:p>
      </dgm:t>
    </dgm:pt>
    <dgm:pt modelId="{220557DC-1306-44DD-937A-F0C3D343C509}">
      <dgm:prSet phldrT="[Text]" custT="1"/>
      <dgm:spPr>
        <a:solidFill>
          <a:schemeClr val="bg2"/>
        </a:solidFill>
        <a:ln>
          <a:noFill/>
        </a:ln>
      </dgm:spPr>
      <dgm:t>
        <a:bodyPr lIns="0" anchor="t"/>
        <a:lstStyle/>
        <a:p>
          <a:pPr marL="0"/>
          <a:r>
            <a:rPr lang="sv-SE" sz="1100" dirty="0">
              <a:solidFill>
                <a:schemeClr val="tx1"/>
              </a:solidFill>
            </a:rPr>
            <a:t>Leverantörerna ska bedriva ett systematiskt miljöarbete och arbeta för hållbara leveranskedjor. </a:t>
          </a:r>
          <a:endParaRPr lang="sv-SE" sz="1100" noProof="0" dirty="0">
            <a:solidFill>
              <a:schemeClr val="tx1"/>
            </a:solidFill>
          </a:endParaRPr>
        </a:p>
      </dgm:t>
    </dgm:pt>
    <dgm:pt modelId="{17258024-516D-4FCB-88F3-F65283518C0F}" type="parTrans" cxnId="{2B06B2EE-8388-4A9E-B0B5-14340BEE976B}">
      <dgm:prSet/>
      <dgm:spPr/>
      <dgm:t>
        <a:bodyPr/>
        <a:lstStyle/>
        <a:p>
          <a:endParaRPr lang="en-US"/>
        </a:p>
      </dgm:t>
    </dgm:pt>
    <dgm:pt modelId="{E9A910CD-D08C-44EC-86E5-CC094F438787}" type="sibTrans" cxnId="{2B06B2EE-8388-4A9E-B0B5-14340BEE976B}">
      <dgm:prSet/>
      <dgm:spPr/>
      <dgm:t>
        <a:bodyPr/>
        <a:lstStyle/>
        <a:p>
          <a:endParaRPr lang="en-US"/>
        </a:p>
      </dgm:t>
    </dgm:pt>
    <dgm:pt modelId="{5683500B-BED4-4784-A571-11CB5F2AF182}">
      <dgm:prSet phldrT="[Text]" custT="1"/>
      <dgm:spPr>
        <a:solidFill>
          <a:schemeClr val="bg2"/>
        </a:solidFill>
        <a:ln>
          <a:noFill/>
        </a:ln>
      </dgm:spPr>
      <dgm:t>
        <a:bodyPr lIns="0" anchor="t"/>
        <a:lstStyle/>
        <a:p>
          <a:pPr marL="0"/>
          <a:r>
            <a:rPr lang="sv-SE" sz="1100" dirty="0">
              <a:solidFill>
                <a:schemeClr val="tx1"/>
              </a:solidFill>
            </a:rPr>
            <a:t>Minskad administration för kunder genom ett ramavtal som täcker in kundernas behov av  </a:t>
          </a:r>
          <a:r>
            <a:rPr lang="sv-SE" sz="1100" dirty="0" err="1">
              <a:solidFill>
                <a:schemeClr val="tx1"/>
              </a:solidFill>
            </a:rPr>
            <a:t>av</a:t>
          </a:r>
          <a:r>
            <a:rPr lang="sv-SE" sz="1100" dirty="0">
              <a:solidFill>
                <a:schemeClr val="tx1"/>
              </a:solidFill>
            </a:rPr>
            <a:t> påsar och säckar i papper och plast för hushåll och verksamheter. . I ramavtalet finns en stor bredd av leverantörer, vilket medför att kunden ofta kan finna den produkt som passar bäst för det enskilda behovet.</a:t>
          </a:r>
          <a:endParaRPr lang="sv-SE" sz="1100" noProof="0" dirty="0">
            <a:solidFill>
              <a:schemeClr val="tx1"/>
            </a:solidFill>
          </a:endParaRPr>
        </a:p>
      </dgm:t>
    </dgm:pt>
    <dgm:pt modelId="{D6F6054A-AD18-480E-B28E-AA329FD2E087}" type="parTrans" cxnId="{D2364412-50CC-4B6A-BCE1-76D2DAA9D0AD}">
      <dgm:prSet/>
      <dgm:spPr/>
      <dgm:t>
        <a:bodyPr/>
        <a:lstStyle/>
        <a:p>
          <a:endParaRPr lang="en-US"/>
        </a:p>
      </dgm:t>
    </dgm:pt>
    <dgm:pt modelId="{69F046CB-8772-4D0E-8828-9545589ABCAB}" type="sibTrans" cxnId="{D2364412-50CC-4B6A-BCE1-76D2DAA9D0AD}">
      <dgm:prSet/>
      <dgm:spPr/>
      <dgm:t>
        <a:bodyPr/>
        <a:lstStyle/>
        <a:p>
          <a:endParaRPr lang="en-US"/>
        </a:p>
      </dgm:t>
    </dgm:pt>
    <dgm:pt modelId="{2132386E-BAED-4186-B4F8-1F42ABCFF31B}">
      <dgm:prSet custT="1"/>
      <dgm:spPr>
        <a:solidFill>
          <a:schemeClr val="bg2"/>
        </a:solidFill>
        <a:ln>
          <a:noFill/>
        </a:ln>
      </dgm:spPr>
      <dgm:t>
        <a:bodyPr lIns="0" anchor="t"/>
        <a:lstStyle/>
        <a:p>
          <a:pPr marL="0"/>
          <a:r>
            <a:rPr lang="sv-SE" sz="1100" noProof="0" dirty="0">
              <a:solidFill>
                <a:schemeClr val="tx1"/>
              </a:solidFill>
            </a:rPr>
            <a:t>Skriv text här</a:t>
          </a:r>
        </a:p>
      </dgm:t>
    </dgm:pt>
    <dgm:pt modelId="{7C30FBDD-5BA3-469D-9C2E-136A51FCAEA2}" type="parTrans" cxnId="{C15F0AF6-DBA9-46D3-94AA-83E313333771}">
      <dgm:prSet/>
      <dgm:spPr/>
      <dgm:t>
        <a:bodyPr/>
        <a:lstStyle/>
        <a:p>
          <a:endParaRPr lang="en-US"/>
        </a:p>
      </dgm:t>
    </dgm:pt>
    <dgm:pt modelId="{EDC898EC-E930-413A-AB0E-8D41EE563760}" type="sibTrans" cxnId="{C15F0AF6-DBA9-46D3-94AA-83E313333771}">
      <dgm:prSet/>
      <dgm:spPr/>
      <dgm:t>
        <a:bodyPr/>
        <a:lstStyle/>
        <a:p>
          <a:endParaRPr lang="en-US"/>
        </a:p>
      </dgm:t>
    </dgm:pt>
    <dgm:pt modelId="{C8B8B36E-5A7D-493B-91CF-F98BEAE467E4}">
      <dgm:prSet custT="1"/>
      <dgm:spPr>
        <a:solidFill>
          <a:schemeClr val="bg2"/>
        </a:solidFill>
        <a:ln>
          <a:noFill/>
        </a:ln>
      </dgm:spPr>
      <dgm:t>
        <a:bodyPr lIns="0" anchor="t"/>
        <a:lstStyle/>
        <a:p>
          <a:pPr marL="0"/>
          <a:r>
            <a:rPr lang="sv-SE" sz="1100" noProof="0" dirty="0">
              <a:solidFill>
                <a:schemeClr val="tx1"/>
              </a:solidFill>
            </a:rPr>
            <a:t>Skriv text här</a:t>
          </a:r>
        </a:p>
      </dgm:t>
    </dgm:pt>
    <dgm:pt modelId="{BA3B38D7-102E-4593-9F5E-4ECBEC840D3D}" type="parTrans" cxnId="{3488C811-A300-4754-B8B0-EBC038FF1FDE}">
      <dgm:prSet/>
      <dgm:spPr/>
      <dgm:t>
        <a:bodyPr/>
        <a:lstStyle/>
        <a:p>
          <a:endParaRPr lang="en-US"/>
        </a:p>
      </dgm:t>
    </dgm:pt>
    <dgm:pt modelId="{EF1E65F1-2EE5-4A9B-AB70-9225AEAB4D32}" type="sibTrans" cxnId="{3488C811-A300-4754-B8B0-EBC038FF1FDE}">
      <dgm:prSet/>
      <dgm:spPr/>
      <dgm:t>
        <a:bodyPr/>
        <a:lstStyle/>
        <a:p>
          <a:endParaRPr lang="en-US"/>
        </a:p>
      </dgm:t>
    </dgm:pt>
    <dgm:pt modelId="{1901A630-72C6-4CD0-BA26-5A85A8A7120A}">
      <dgm:prSet custT="1"/>
      <dgm:spPr>
        <a:solidFill>
          <a:schemeClr val="bg2"/>
        </a:solidFill>
        <a:ln>
          <a:noFill/>
        </a:ln>
      </dgm:spPr>
      <dgm:t>
        <a:bodyPr lIns="0" anchor="t"/>
        <a:lstStyle/>
        <a:p>
          <a:pPr marL="0"/>
          <a:r>
            <a:rPr lang="sv-SE" sz="1100" noProof="0" dirty="0">
              <a:solidFill>
                <a:schemeClr val="tx1"/>
              </a:solidFill>
            </a:rPr>
            <a:t>Skriv text här</a:t>
          </a:r>
        </a:p>
      </dgm:t>
    </dgm:pt>
    <dgm:pt modelId="{AA510D60-F830-4BDC-BF7E-E65C3EAA3450}" type="parTrans" cxnId="{BB0BE0FD-7B87-43C1-B402-5F5984A964B0}">
      <dgm:prSet/>
      <dgm:spPr/>
      <dgm:t>
        <a:bodyPr/>
        <a:lstStyle/>
        <a:p>
          <a:endParaRPr lang="en-US"/>
        </a:p>
      </dgm:t>
    </dgm:pt>
    <dgm:pt modelId="{4E3B7364-0858-4BC7-A34A-30507ABA65B9}" type="sibTrans" cxnId="{BB0BE0FD-7B87-43C1-B402-5F5984A964B0}">
      <dgm:prSet/>
      <dgm:spPr/>
      <dgm:t>
        <a:bodyPr/>
        <a:lstStyle/>
        <a:p>
          <a:endParaRPr lang="en-US"/>
        </a:p>
      </dgm:t>
    </dgm:pt>
    <dgm:pt modelId="{D7B1C615-525A-492E-A315-15250947AE5E}">
      <dgm:prSet custT="1"/>
      <dgm:spPr/>
      <dgm:t>
        <a:bodyPr/>
        <a:lstStyle/>
        <a:p>
          <a:pPr marL="85725" indent="-85725">
            <a:buClr>
              <a:schemeClr val="accent1"/>
            </a:buClr>
          </a:pPr>
          <a:r>
            <a:rPr lang="sv-SE" sz="1100" dirty="0">
              <a:solidFill>
                <a:schemeClr val="tx1"/>
              </a:solidFill>
            </a:rPr>
            <a:t>Nivå två</a:t>
          </a:r>
        </a:p>
      </dgm:t>
    </dgm:pt>
    <dgm:pt modelId="{75804F8D-2521-478D-A0CD-CF77A672F2E0}" type="parTrans" cxnId="{CC867977-F8E5-47F0-8433-6210405EC7FB}">
      <dgm:prSet/>
      <dgm:spPr/>
      <dgm:t>
        <a:bodyPr/>
        <a:lstStyle/>
        <a:p>
          <a:endParaRPr lang="sv-SE"/>
        </a:p>
      </dgm:t>
    </dgm:pt>
    <dgm:pt modelId="{A76CCFDD-236A-436F-B8BA-18E466821F77}" type="sibTrans" cxnId="{CC867977-F8E5-47F0-8433-6210405EC7FB}">
      <dgm:prSet/>
      <dgm:spPr/>
      <dgm:t>
        <a:bodyPr/>
        <a:lstStyle/>
        <a:p>
          <a:endParaRPr lang="sv-SE"/>
        </a:p>
      </dgm:t>
    </dgm:pt>
    <dgm:pt modelId="{65F2128D-D162-4806-8549-F00B36DA9BCE}">
      <dgm:prSet custT="1"/>
      <dgm:spPr/>
      <dgm:t>
        <a:bodyPr/>
        <a:lstStyle/>
        <a:p>
          <a:pPr marL="85725" indent="-85725">
            <a:buClr>
              <a:schemeClr val="accent1"/>
            </a:buClr>
          </a:pPr>
          <a:r>
            <a:rPr lang="sv-SE" sz="1100" dirty="0">
              <a:solidFill>
                <a:schemeClr val="tx1"/>
              </a:solidFill>
            </a:rPr>
            <a:t>Nivå två</a:t>
          </a:r>
        </a:p>
      </dgm:t>
    </dgm:pt>
    <dgm:pt modelId="{4AA81A7A-C67E-41F0-BF9E-0565795B0D85}" type="parTrans" cxnId="{1510DFE3-5C4D-4873-8B04-7FE750F98571}">
      <dgm:prSet/>
      <dgm:spPr/>
      <dgm:t>
        <a:bodyPr/>
        <a:lstStyle/>
        <a:p>
          <a:endParaRPr lang="sv-SE"/>
        </a:p>
      </dgm:t>
    </dgm:pt>
    <dgm:pt modelId="{BB97614C-6E69-4FF1-ABF9-F4323BDC24A8}" type="sibTrans" cxnId="{1510DFE3-5C4D-4873-8B04-7FE750F98571}">
      <dgm:prSet/>
      <dgm:spPr/>
      <dgm:t>
        <a:bodyPr/>
        <a:lstStyle/>
        <a:p>
          <a:endParaRPr lang="sv-SE"/>
        </a:p>
      </dgm:t>
    </dgm:pt>
    <dgm:pt modelId="{B68A97D6-ACAD-4A4A-950B-FDE879FAB850}">
      <dgm:prSet custT="1"/>
      <dgm:spPr/>
      <dgm:t>
        <a:bodyPr/>
        <a:lstStyle/>
        <a:p>
          <a:pPr marL="85725" indent="-85725">
            <a:buClr>
              <a:schemeClr val="accent1"/>
            </a:buClr>
          </a:pPr>
          <a:r>
            <a:rPr lang="sv-SE" sz="1100" dirty="0">
              <a:solidFill>
                <a:schemeClr val="tx1"/>
              </a:solidFill>
            </a:rPr>
            <a:t>Nivå två</a:t>
          </a:r>
        </a:p>
      </dgm:t>
    </dgm:pt>
    <dgm:pt modelId="{561D662C-A8C3-4C08-B396-B52B2053CD4F}" type="parTrans" cxnId="{670644ED-46FC-4069-934C-D915135CA105}">
      <dgm:prSet/>
      <dgm:spPr/>
      <dgm:t>
        <a:bodyPr/>
        <a:lstStyle/>
        <a:p>
          <a:endParaRPr lang="sv-SE"/>
        </a:p>
      </dgm:t>
    </dgm:pt>
    <dgm:pt modelId="{632C631E-F7FE-414B-9D96-7F532CF7B79A}" type="sibTrans" cxnId="{670644ED-46FC-4069-934C-D915135CA105}">
      <dgm:prSet/>
      <dgm:spPr/>
      <dgm:t>
        <a:bodyPr/>
        <a:lstStyle/>
        <a:p>
          <a:endParaRPr lang="sv-SE"/>
        </a:p>
      </dgm:t>
    </dgm:pt>
    <dgm:pt modelId="{66928AB4-0EE9-4F7D-BBD4-3E8DBB1F87FF}">
      <dgm:prSet custT="1"/>
      <dgm:spPr/>
      <dgm:t>
        <a:bodyPr/>
        <a:lstStyle/>
        <a:p>
          <a:pPr marL="85725" indent="-85725">
            <a:buClr>
              <a:schemeClr val="accent1"/>
            </a:buClr>
          </a:pPr>
          <a:endParaRPr lang="sv-SE" sz="1100" dirty="0">
            <a:solidFill>
              <a:schemeClr val="tx1"/>
            </a:solidFill>
          </a:endParaRPr>
        </a:p>
      </dgm:t>
    </dgm:pt>
    <dgm:pt modelId="{45FFC815-F972-4B06-A518-DBAB06E79A75}" type="parTrans" cxnId="{07390209-F62E-4CC1-9A25-3CC277A8EBEF}">
      <dgm:prSet/>
      <dgm:spPr/>
      <dgm:t>
        <a:bodyPr/>
        <a:lstStyle/>
        <a:p>
          <a:endParaRPr lang="sv-SE"/>
        </a:p>
      </dgm:t>
    </dgm:pt>
    <dgm:pt modelId="{21503BDF-2862-4C1C-83AD-CCF330A0C529}" type="sibTrans" cxnId="{07390209-F62E-4CC1-9A25-3CC277A8EBEF}">
      <dgm:prSet/>
      <dgm:spPr/>
      <dgm:t>
        <a:bodyPr/>
        <a:lstStyle/>
        <a:p>
          <a:endParaRPr lang="sv-SE"/>
        </a:p>
      </dgm:t>
    </dgm:pt>
    <dgm:pt modelId="{849768A4-A542-4FCD-84A5-2A4D9CE4D6D7}">
      <dgm:prSet custT="1"/>
      <dgm:spPr/>
      <dgm:t>
        <a:bodyPr/>
        <a:lstStyle/>
        <a:p>
          <a:pPr marL="85725" indent="-85725">
            <a:buClr>
              <a:schemeClr val="accent1"/>
            </a:buClr>
          </a:pPr>
          <a:endParaRPr lang="sv-SE" sz="1100" dirty="0">
            <a:solidFill>
              <a:schemeClr val="tx1"/>
            </a:solidFill>
          </a:endParaRPr>
        </a:p>
      </dgm:t>
    </dgm:pt>
    <dgm:pt modelId="{2D6CF0FE-99E3-40CF-961E-681EC3D1A0D0}" type="parTrans" cxnId="{E23C5D11-E4E1-4D21-91B2-CF37DCC31F95}">
      <dgm:prSet/>
      <dgm:spPr/>
      <dgm:t>
        <a:bodyPr/>
        <a:lstStyle/>
        <a:p>
          <a:endParaRPr lang="sv-SE"/>
        </a:p>
      </dgm:t>
    </dgm:pt>
    <dgm:pt modelId="{1E4E3CAB-192D-4AE7-9FEB-BC2F7C773AD7}" type="sibTrans" cxnId="{E23C5D11-E4E1-4D21-91B2-CF37DCC31F95}">
      <dgm:prSet/>
      <dgm:spPr/>
      <dgm:t>
        <a:bodyPr/>
        <a:lstStyle/>
        <a:p>
          <a:endParaRPr lang="sv-SE"/>
        </a:p>
      </dgm:t>
    </dgm:pt>
    <dgm:pt modelId="{1B808B1E-5DF5-4BDF-9E71-773B0198F689}">
      <dgm:prSet custT="1"/>
      <dgm:spPr/>
      <dgm:t>
        <a:bodyPr/>
        <a:lstStyle/>
        <a:p>
          <a:pPr marL="85725" indent="-85725">
            <a:buClr>
              <a:schemeClr val="accent1"/>
            </a:buClr>
          </a:pPr>
          <a:endParaRPr lang="sv-SE" sz="1100" dirty="0">
            <a:solidFill>
              <a:schemeClr val="tx1"/>
            </a:solidFill>
          </a:endParaRPr>
        </a:p>
      </dgm:t>
    </dgm:pt>
    <dgm:pt modelId="{D4EC787B-7C9C-4B97-9AD5-4C6B1546F554}" type="parTrans" cxnId="{6C4C2497-0E17-47D4-BE20-274C0BD24068}">
      <dgm:prSet/>
      <dgm:spPr/>
      <dgm:t>
        <a:bodyPr/>
        <a:lstStyle/>
        <a:p>
          <a:endParaRPr lang="sv-SE"/>
        </a:p>
      </dgm:t>
    </dgm:pt>
    <dgm:pt modelId="{0FBB233F-A8AD-4B36-9C2D-4652CB3BDA00}" type="sibTrans" cxnId="{6C4C2497-0E17-47D4-BE20-274C0BD24068}">
      <dgm:prSet/>
      <dgm:spPr/>
      <dgm:t>
        <a:bodyPr/>
        <a:lstStyle/>
        <a:p>
          <a:endParaRPr lang="sv-SE"/>
        </a:p>
      </dgm:t>
    </dgm:pt>
    <dgm:pt modelId="{82A8A116-DD19-48AD-9D4D-11145E5C7E37}" type="pres">
      <dgm:prSet presAssocID="{BD830F98-49B8-4C82-A11F-6609F5D602B2}" presName="linear" presStyleCnt="0">
        <dgm:presLayoutVars>
          <dgm:dir/>
          <dgm:resizeHandles val="exact"/>
        </dgm:presLayoutVars>
      </dgm:prSet>
      <dgm:spPr/>
    </dgm:pt>
    <dgm:pt modelId="{14700D92-FC63-4B49-AA06-4780116EC1B8}" type="pres">
      <dgm:prSet presAssocID="{E2884223-C93F-4F5B-B7D2-22CA265B766E}" presName="comp" presStyleCnt="0"/>
      <dgm:spPr/>
    </dgm:pt>
    <dgm:pt modelId="{6D1F9B62-52A4-4124-8DCC-6CACFC19D709}" type="pres">
      <dgm:prSet presAssocID="{E2884223-C93F-4F5B-B7D2-22CA265B766E}" presName="box" presStyleLbl="node1" presStyleIdx="0" presStyleCnt="6"/>
      <dgm:spPr>
        <a:prstGeom prst="rect">
          <a:avLst/>
        </a:prstGeom>
      </dgm:spPr>
    </dgm:pt>
    <dgm:pt modelId="{C1EE16C3-31B3-4067-A4AE-92D29687AD9F}" type="pres">
      <dgm:prSet presAssocID="{E2884223-C93F-4F5B-B7D2-22CA265B766E}" presName="img" presStyleLbl="fgImgPlace1" presStyleIdx="0" presStyleCnt="6" custScaleX="67118" custScaleY="125003" custLinFactNeighborX="-30347"/>
      <dgm:spPr>
        <a:prstGeom prst="rect">
          <a:avLst/>
        </a:prstGeom>
        <a:blipFill dpi="0" rotWithShape="1">
          <a:blip xmlns:r="http://schemas.openxmlformats.org/officeDocument/2006/relationships" r:embed="rId1"/>
          <a:srcRect/>
          <a:stretch>
            <a:fillRect l="1" r="-505" b="-3698"/>
          </a:stretch>
        </a:blipFill>
        <a:ln>
          <a:noFill/>
        </a:ln>
      </dgm:spPr>
    </dgm:pt>
    <dgm:pt modelId="{E8022EEA-82B4-417F-902F-8BD42FBB6250}" type="pres">
      <dgm:prSet presAssocID="{E2884223-C93F-4F5B-B7D2-22CA265B766E}" presName="text" presStyleLbl="node1" presStyleIdx="0" presStyleCnt="6">
        <dgm:presLayoutVars>
          <dgm:bulletEnabled val="1"/>
        </dgm:presLayoutVars>
      </dgm:prSet>
      <dgm:spPr/>
    </dgm:pt>
    <dgm:pt modelId="{607396ED-F338-47D4-B260-3FED7EB5FD63}" type="pres">
      <dgm:prSet presAssocID="{E3714F33-F072-4D7F-86EB-B944A4E95763}" presName="spacer" presStyleCnt="0"/>
      <dgm:spPr/>
    </dgm:pt>
    <dgm:pt modelId="{96C48833-1FBD-47DE-BDF0-8F50593B5665}" type="pres">
      <dgm:prSet presAssocID="{220557DC-1306-44DD-937A-F0C3D343C509}" presName="comp" presStyleCnt="0"/>
      <dgm:spPr/>
    </dgm:pt>
    <dgm:pt modelId="{AE7161BD-47FA-48F6-A30F-6214AA4CC449}" type="pres">
      <dgm:prSet presAssocID="{220557DC-1306-44DD-937A-F0C3D343C509}" presName="box" presStyleLbl="node1" presStyleIdx="1" presStyleCnt="6"/>
      <dgm:spPr>
        <a:prstGeom prst="rect">
          <a:avLst/>
        </a:prstGeom>
      </dgm:spPr>
    </dgm:pt>
    <dgm:pt modelId="{C5F90A3A-641E-4925-AA92-ED3448CE9E6B}" type="pres">
      <dgm:prSet presAssocID="{220557DC-1306-44DD-937A-F0C3D343C509}" presName="img" presStyleLbl="fgImgPlace1" presStyleIdx="1" presStyleCnt="6" custScaleX="67118" custScaleY="125003" custLinFactNeighborX="-30347"/>
      <dgm:spPr>
        <a:prstGeom prst="rect">
          <a:avLst/>
        </a:prstGeom>
        <a:blipFill dpi="0" rotWithShape="1">
          <a:blip xmlns:r="http://schemas.openxmlformats.org/officeDocument/2006/relationships" r:embed="rId2"/>
          <a:srcRect/>
          <a:stretch>
            <a:fillRect t="-148" b="-3852"/>
          </a:stretch>
        </a:blipFill>
        <a:ln>
          <a:noFill/>
        </a:ln>
      </dgm:spPr>
    </dgm:pt>
    <dgm:pt modelId="{0891B745-C629-4903-8851-0F90A070857D}" type="pres">
      <dgm:prSet presAssocID="{220557DC-1306-44DD-937A-F0C3D343C509}" presName="text" presStyleLbl="node1" presStyleIdx="1" presStyleCnt="6">
        <dgm:presLayoutVars>
          <dgm:bulletEnabled val="1"/>
        </dgm:presLayoutVars>
      </dgm:prSet>
      <dgm:spPr/>
    </dgm:pt>
    <dgm:pt modelId="{90D5A717-52CD-4CD2-A6DD-9547943B784E}" type="pres">
      <dgm:prSet presAssocID="{E9A910CD-D08C-44EC-86E5-CC094F438787}" presName="spacer" presStyleCnt="0"/>
      <dgm:spPr/>
    </dgm:pt>
    <dgm:pt modelId="{CBFDA678-EB8D-48D5-BFCD-4B6A7A419296}" type="pres">
      <dgm:prSet presAssocID="{5683500B-BED4-4784-A571-11CB5F2AF182}" presName="comp" presStyleCnt="0"/>
      <dgm:spPr/>
    </dgm:pt>
    <dgm:pt modelId="{6D836C7F-609D-4910-9BD3-488810438010}" type="pres">
      <dgm:prSet presAssocID="{5683500B-BED4-4784-A571-11CB5F2AF182}" presName="box" presStyleLbl="node1" presStyleIdx="2" presStyleCnt="6"/>
      <dgm:spPr>
        <a:prstGeom prst="rect">
          <a:avLst/>
        </a:prstGeom>
      </dgm:spPr>
    </dgm:pt>
    <dgm:pt modelId="{992D2691-1D90-4043-8400-16DA28DE08A4}" type="pres">
      <dgm:prSet presAssocID="{5683500B-BED4-4784-A571-11CB5F2AF182}" presName="img" presStyleLbl="fgImgPlace1" presStyleIdx="2" presStyleCnt="6" custScaleX="67118" custScaleY="125003" custLinFactNeighborX="-30347"/>
      <dgm:spPr>
        <a:prstGeom prst="rect">
          <a:avLst/>
        </a:prstGeom>
        <a:blipFill dpi="0" rotWithShape="1">
          <a:blip xmlns:r="http://schemas.openxmlformats.org/officeDocument/2006/relationships" r:embed="rId3"/>
          <a:srcRect/>
          <a:stretch>
            <a:fillRect l="-2647" t="-13176" r="-2893" b="-13471"/>
          </a:stretch>
        </a:blipFill>
        <a:ln>
          <a:noFill/>
        </a:ln>
      </dgm:spPr>
    </dgm:pt>
    <dgm:pt modelId="{32581AF9-1C45-4E52-B327-77F9FAC8F91D}" type="pres">
      <dgm:prSet presAssocID="{5683500B-BED4-4784-A571-11CB5F2AF182}" presName="text" presStyleLbl="node1" presStyleIdx="2" presStyleCnt="6">
        <dgm:presLayoutVars>
          <dgm:bulletEnabled val="1"/>
        </dgm:presLayoutVars>
      </dgm:prSet>
      <dgm:spPr/>
    </dgm:pt>
    <dgm:pt modelId="{5B7CA392-ED76-4334-B947-F30B0DA01415}" type="pres">
      <dgm:prSet presAssocID="{69F046CB-8772-4D0E-8828-9545589ABCAB}" presName="spacer" presStyleCnt="0"/>
      <dgm:spPr/>
    </dgm:pt>
    <dgm:pt modelId="{EE12F293-6F8E-4D79-82BE-E6F055D5F536}" type="pres">
      <dgm:prSet presAssocID="{2132386E-BAED-4186-B4F8-1F42ABCFF31B}" presName="comp" presStyleCnt="0"/>
      <dgm:spPr/>
    </dgm:pt>
    <dgm:pt modelId="{BFF1129E-BE6F-4509-8445-D03F9B744376}" type="pres">
      <dgm:prSet presAssocID="{2132386E-BAED-4186-B4F8-1F42ABCFF31B}" presName="box" presStyleLbl="node1" presStyleIdx="3" presStyleCnt="6"/>
      <dgm:spPr>
        <a:prstGeom prst="rect">
          <a:avLst/>
        </a:prstGeom>
      </dgm:spPr>
    </dgm:pt>
    <dgm:pt modelId="{FE0270C8-1D22-4FA1-B15E-9DF0409C2AC1}" type="pres">
      <dgm:prSet presAssocID="{2132386E-BAED-4186-B4F8-1F42ABCFF31B}" presName="img" presStyleLbl="fgImgPlace1" presStyleIdx="3" presStyleCnt="6" custScaleX="67118" custScaleY="125003" custLinFactNeighborX="-30347"/>
      <dgm:spPr>
        <a:prstGeom prst="rect">
          <a:avLst/>
        </a:prstGeom>
        <a:blipFill dpi="0" rotWithShape="1">
          <a:blip xmlns:r="http://schemas.openxmlformats.org/officeDocument/2006/relationships" r:embed="rId4"/>
          <a:srcRect/>
          <a:stretch>
            <a:fillRect t="-610" r="-370" b="-3775"/>
          </a:stretch>
        </a:blipFill>
        <a:ln>
          <a:noFill/>
        </a:ln>
      </dgm:spPr>
    </dgm:pt>
    <dgm:pt modelId="{781E0D04-9F88-4AB8-9DC0-9B95F8D06DB9}" type="pres">
      <dgm:prSet presAssocID="{2132386E-BAED-4186-B4F8-1F42ABCFF31B}" presName="text" presStyleLbl="node1" presStyleIdx="3" presStyleCnt="6">
        <dgm:presLayoutVars>
          <dgm:bulletEnabled val="1"/>
        </dgm:presLayoutVars>
      </dgm:prSet>
      <dgm:spPr/>
    </dgm:pt>
    <dgm:pt modelId="{262C56F7-30E2-4FAF-82F6-D0543B3F2DF7}" type="pres">
      <dgm:prSet presAssocID="{EDC898EC-E930-413A-AB0E-8D41EE563760}" presName="spacer" presStyleCnt="0"/>
      <dgm:spPr/>
    </dgm:pt>
    <dgm:pt modelId="{863117D3-41E9-47C8-A056-29F33AE06B11}" type="pres">
      <dgm:prSet presAssocID="{C8B8B36E-5A7D-493B-91CF-F98BEAE467E4}" presName="comp" presStyleCnt="0"/>
      <dgm:spPr/>
    </dgm:pt>
    <dgm:pt modelId="{0E7410EE-F709-4AF6-8AC3-11A917131C56}" type="pres">
      <dgm:prSet presAssocID="{C8B8B36E-5A7D-493B-91CF-F98BEAE467E4}" presName="box" presStyleLbl="node1" presStyleIdx="4" presStyleCnt="6"/>
      <dgm:spPr>
        <a:prstGeom prst="rect">
          <a:avLst/>
        </a:prstGeom>
      </dgm:spPr>
    </dgm:pt>
    <dgm:pt modelId="{8CA2B445-1B14-46ED-9346-4D22B3765C9B}" type="pres">
      <dgm:prSet presAssocID="{C8B8B36E-5A7D-493B-91CF-F98BEAE467E4}" presName="img" presStyleLbl="fgImgPlace1" presStyleIdx="4" presStyleCnt="6" custScaleX="67118" custScaleY="125003" custLinFactNeighborX="-30347"/>
      <dgm:spPr>
        <a:prstGeom prst="rect">
          <a:avLst/>
        </a:prstGeom>
        <a:blipFill dpi="0" rotWithShape="1">
          <a:blip xmlns:r="http://schemas.openxmlformats.org/officeDocument/2006/relationships" r:embed="rId5"/>
          <a:srcRect/>
          <a:stretch>
            <a:fillRect l="-3469" r="-2563" b="-3954"/>
          </a:stretch>
        </a:blipFill>
        <a:ln>
          <a:noFill/>
        </a:ln>
      </dgm:spPr>
    </dgm:pt>
    <dgm:pt modelId="{83705D28-29AA-4466-98EF-E4C8783DDD45}" type="pres">
      <dgm:prSet presAssocID="{C8B8B36E-5A7D-493B-91CF-F98BEAE467E4}" presName="text" presStyleLbl="node1" presStyleIdx="4" presStyleCnt="6">
        <dgm:presLayoutVars>
          <dgm:bulletEnabled val="1"/>
        </dgm:presLayoutVars>
      </dgm:prSet>
      <dgm:spPr/>
    </dgm:pt>
    <dgm:pt modelId="{D2D5408D-8BC3-4B2E-B16C-A87FB1DEB3D0}" type="pres">
      <dgm:prSet presAssocID="{EF1E65F1-2EE5-4A9B-AB70-9225AEAB4D32}" presName="spacer" presStyleCnt="0"/>
      <dgm:spPr/>
    </dgm:pt>
    <dgm:pt modelId="{A6CDEE2E-4DA3-4B3C-919C-44AFFEE3A6EC}" type="pres">
      <dgm:prSet presAssocID="{1901A630-72C6-4CD0-BA26-5A85A8A7120A}" presName="comp" presStyleCnt="0"/>
      <dgm:spPr/>
    </dgm:pt>
    <dgm:pt modelId="{34550C44-1006-438C-BB56-DE1947F81FB5}" type="pres">
      <dgm:prSet presAssocID="{1901A630-72C6-4CD0-BA26-5A85A8A7120A}" presName="box" presStyleLbl="node1" presStyleIdx="5" presStyleCnt="6"/>
      <dgm:spPr>
        <a:prstGeom prst="rect">
          <a:avLst/>
        </a:prstGeom>
      </dgm:spPr>
    </dgm:pt>
    <dgm:pt modelId="{9E6B0BF0-ED54-4006-BD53-CD41C4905EBF}" type="pres">
      <dgm:prSet presAssocID="{1901A630-72C6-4CD0-BA26-5A85A8A7120A}" presName="img" presStyleLbl="fgImgPlace1" presStyleIdx="5" presStyleCnt="6" custScaleX="67118" custScaleY="125003" custLinFactNeighborX="-30347"/>
      <dgm:spPr>
        <a:prstGeom prst="rect">
          <a:avLst/>
        </a:prstGeom>
        <a:blipFill dpi="0" rotWithShape="1">
          <a:blip xmlns:r="http://schemas.openxmlformats.org/officeDocument/2006/relationships" r:embed="rId6"/>
          <a:srcRect/>
          <a:stretch>
            <a:fillRect t="-143" b="-3857"/>
          </a:stretch>
        </a:blipFill>
        <a:ln>
          <a:noFill/>
        </a:ln>
      </dgm:spPr>
    </dgm:pt>
    <dgm:pt modelId="{BE600E44-A78A-4356-8C93-979D90E4F516}" type="pres">
      <dgm:prSet presAssocID="{1901A630-72C6-4CD0-BA26-5A85A8A7120A}" presName="text" presStyleLbl="node1" presStyleIdx="5" presStyleCnt="6">
        <dgm:presLayoutVars>
          <dgm:bulletEnabled val="1"/>
        </dgm:presLayoutVars>
      </dgm:prSet>
      <dgm:spPr/>
    </dgm:pt>
  </dgm:ptLst>
  <dgm:cxnLst>
    <dgm:cxn modelId="{E2F42602-6726-4995-A026-95A07E39E45F}" type="presOf" srcId="{2132386E-BAED-4186-B4F8-1F42ABCFF31B}" destId="{BFF1129E-BE6F-4509-8445-D03F9B744376}" srcOrd="0" destOrd="0" presId="urn:microsoft.com/office/officeart/2005/8/layout/vList4"/>
    <dgm:cxn modelId="{07390209-F62E-4CC1-9A25-3CC277A8EBEF}" srcId="{E2884223-C93F-4F5B-B7D2-22CA265B766E}" destId="{66928AB4-0EE9-4F7D-BBD4-3E8DBB1F87FF}" srcOrd="0" destOrd="0" parTransId="{45FFC815-F972-4B06-A518-DBAB06E79A75}" sibTransId="{21503BDF-2862-4C1C-83AD-CCF330A0C529}"/>
    <dgm:cxn modelId="{E23C5D11-E4E1-4D21-91B2-CF37DCC31F95}" srcId="{E2884223-C93F-4F5B-B7D2-22CA265B766E}" destId="{849768A4-A542-4FCD-84A5-2A4D9CE4D6D7}" srcOrd="1" destOrd="0" parTransId="{2D6CF0FE-99E3-40CF-961E-681EC3D1A0D0}" sibTransId="{1E4E3CAB-192D-4AE7-9FEB-BC2F7C773AD7}"/>
    <dgm:cxn modelId="{3488C811-A300-4754-B8B0-EBC038FF1FDE}" srcId="{BD830F98-49B8-4C82-A11F-6609F5D602B2}" destId="{C8B8B36E-5A7D-493B-91CF-F98BEAE467E4}" srcOrd="4" destOrd="0" parTransId="{BA3B38D7-102E-4593-9F5E-4ECBEC840D3D}" sibTransId="{EF1E65F1-2EE5-4A9B-AB70-9225AEAB4D32}"/>
    <dgm:cxn modelId="{D2364412-50CC-4B6A-BCE1-76D2DAA9D0AD}" srcId="{BD830F98-49B8-4C82-A11F-6609F5D602B2}" destId="{5683500B-BED4-4784-A571-11CB5F2AF182}" srcOrd="2" destOrd="0" parTransId="{D6F6054A-AD18-480E-B28E-AA329FD2E087}" sibTransId="{69F046CB-8772-4D0E-8828-9545589ABCAB}"/>
    <dgm:cxn modelId="{AFD0C612-02A0-43CA-9F98-EBC461795A7A}" srcId="{BD830F98-49B8-4C82-A11F-6609F5D602B2}" destId="{E2884223-C93F-4F5B-B7D2-22CA265B766E}" srcOrd="0" destOrd="0" parTransId="{022FAAE4-D57B-4BE9-B145-9DF098360B0F}" sibTransId="{E3714F33-F072-4D7F-86EB-B944A4E95763}"/>
    <dgm:cxn modelId="{BAE98018-12AB-4ECA-9D0F-1D95F42ABDC1}" type="presOf" srcId="{220557DC-1306-44DD-937A-F0C3D343C509}" destId="{AE7161BD-47FA-48F6-A30F-6214AA4CC449}" srcOrd="0" destOrd="0" presId="urn:microsoft.com/office/officeart/2005/8/layout/vList4"/>
    <dgm:cxn modelId="{1566F51A-3C4D-4A0E-BF30-48EC720CBA52}" type="presOf" srcId="{B68A97D6-ACAD-4A4A-950B-FDE879FAB850}" destId="{BE600E44-A78A-4356-8C93-979D90E4F516}" srcOrd="1" destOrd="1" presId="urn:microsoft.com/office/officeart/2005/8/layout/vList4"/>
    <dgm:cxn modelId="{918F482A-02CF-48A1-B1F8-23CB1755BE39}" type="presOf" srcId="{D7B1C615-525A-492E-A315-15250947AE5E}" destId="{BFF1129E-BE6F-4509-8445-D03F9B744376}" srcOrd="0" destOrd="1" presId="urn:microsoft.com/office/officeart/2005/8/layout/vList4"/>
    <dgm:cxn modelId="{9A14DF33-8156-4A9B-8E0A-27C4092E991F}" type="presOf" srcId="{2132386E-BAED-4186-B4F8-1F42ABCFF31B}" destId="{781E0D04-9F88-4AB8-9DC0-9B95F8D06DB9}" srcOrd="1" destOrd="0" presId="urn:microsoft.com/office/officeart/2005/8/layout/vList4"/>
    <dgm:cxn modelId="{7E00433C-8AE7-44A5-8A25-55DD43FE1BC8}" type="presOf" srcId="{5683500B-BED4-4784-A571-11CB5F2AF182}" destId="{6D836C7F-609D-4910-9BD3-488810438010}" srcOrd="0" destOrd="0" presId="urn:microsoft.com/office/officeart/2005/8/layout/vList4"/>
    <dgm:cxn modelId="{23BC0A3E-56D5-48BC-A0EF-5BEC2A76F865}" type="presOf" srcId="{66928AB4-0EE9-4F7D-BBD4-3E8DBB1F87FF}" destId="{6D1F9B62-52A4-4124-8DCC-6CACFC19D709}" srcOrd="0" destOrd="1" presId="urn:microsoft.com/office/officeart/2005/8/layout/vList4"/>
    <dgm:cxn modelId="{41BD7441-7921-4759-868F-3E8AE69526B1}" type="presOf" srcId="{E2884223-C93F-4F5B-B7D2-22CA265B766E}" destId="{6D1F9B62-52A4-4124-8DCC-6CACFC19D709}" srcOrd="0" destOrd="0" presId="urn:microsoft.com/office/officeart/2005/8/layout/vList4"/>
    <dgm:cxn modelId="{7324CC48-E5DC-4073-BF23-DF8451D2759A}" type="presOf" srcId="{65F2128D-D162-4806-8549-F00B36DA9BCE}" destId="{83705D28-29AA-4466-98EF-E4C8783DDD45}" srcOrd="1" destOrd="1" presId="urn:microsoft.com/office/officeart/2005/8/layout/vList4"/>
    <dgm:cxn modelId="{7F2C826A-E50C-49F1-A5B6-BFCA995FA8F7}" type="presOf" srcId="{C8B8B36E-5A7D-493B-91CF-F98BEAE467E4}" destId="{0E7410EE-F709-4AF6-8AC3-11A917131C56}" srcOrd="0" destOrd="0" presId="urn:microsoft.com/office/officeart/2005/8/layout/vList4"/>
    <dgm:cxn modelId="{D723B24E-92EE-4C66-B13F-5E3F3952CFDD}" type="presOf" srcId="{849768A4-A542-4FCD-84A5-2A4D9CE4D6D7}" destId="{E8022EEA-82B4-417F-902F-8BD42FBB6250}" srcOrd="1" destOrd="2" presId="urn:microsoft.com/office/officeart/2005/8/layout/vList4"/>
    <dgm:cxn modelId="{9BABF74E-6FC5-4C06-9075-CD3EE496BD92}" type="presOf" srcId="{E2884223-C93F-4F5B-B7D2-22CA265B766E}" destId="{E8022EEA-82B4-417F-902F-8BD42FBB6250}" srcOrd="1" destOrd="0" presId="urn:microsoft.com/office/officeart/2005/8/layout/vList4"/>
    <dgm:cxn modelId="{FB343953-1908-4312-8EF9-FE5759D07BD4}" type="presOf" srcId="{5683500B-BED4-4784-A571-11CB5F2AF182}" destId="{32581AF9-1C45-4E52-B327-77F9FAC8F91D}" srcOrd="1" destOrd="0" presId="urn:microsoft.com/office/officeart/2005/8/layout/vList4"/>
    <dgm:cxn modelId="{CC867977-F8E5-47F0-8433-6210405EC7FB}" srcId="{2132386E-BAED-4186-B4F8-1F42ABCFF31B}" destId="{D7B1C615-525A-492E-A315-15250947AE5E}" srcOrd="0" destOrd="0" parTransId="{75804F8D-2521-478D-A0CD-CF77A672F2E0}" sibTransId="{A76CCFDD-236A-436F-B8BA-18E466821F77}"/>
    <dgm:cxn modelId="{AF770A7B-4886-4E38-825F-50897D9FB365}" type="presOf" srcId="{1901A630-72C6-4CD0-BA26-5A85A8A7120A}" destId="{34550C44-1006-438C-BB56-DE1947F81FB5}" srcOrd="0" destOrd="0" presId="urn:microsoft.com/office/officeart/2005/8/layout/vList4"/>
    <dgm:cxn modelId="{1CC6DF8D-FF2F-4AE8-ADC1-028ED0748D1D}" type="presOf" srcId="{220557DC-1306-44DD-937A-F0C3D343C509}" destId="{0891B745-C629-4903-8851-0F90A070857D}" srcOrd="1" destOrd="0" presId="urn:microsoft.com/office/officeart/2005/8/layout/vList4"/>
    <dgm:cxn modelId="{B0B18596-0E5B-487A-90C3-CDAD0347725C}" type="presOf" srcId="{65F2128D-D162-4806-8549-F00B36DA9BCE}" destId="{0E7410EE-F709-4AF6-8AC3-11A917131C56}" srcOrd="0" destOrd="1" presId="urn:microsoft.com/office/officeart/2005/8/layout/vList4"/>
    <dgm:cxn modelId="{6C4C2497-0E17-47D4-BE20-274C0BD24068}" srcId="{220557DC-1306-44DD-937A-F0C3D343C509}" destId="{1B808B1E-5DF5-4BDF-9E71-773B0198F689}" srcOrd="0" destOrd="0" parTransId="{D4EC787B-7C9C-4B97-9AD5-4C6B1546F554}" sibTransId="{0FBB233F-A8AD-4B36-9C2D-4652CB3BDA00}"/>
    <dgm:cxn modelId="{5433B19E-85A8-41C8-BA4F-FF765F368673}" type="presOf" srcId="{849768A4-A542-4FCD-84A5-2A4D9CE4D6D7}" destId="{6D1F9B62-52A4-4124-8DCC-6CACFC19D709}" srcOrd="0" destOrd="2" presId="urn:microsoft.com/office/officeart/2005/8/layout/vList4"/>
    <dgm:cxn modelId="{0E8343A7-7E3F-4533-8F83-93BA19730ACE}" type="presOf" srcId="{C8B8B36E-5A7D-493B-91CF-F98BEAE467E4}" destId="{83705D28-29AA-4466-98EF-E4C8783DDD45}" srcOrd="1" destOrd="0" presId="urn:microsoft.com/office/officeart/2005/8/layout/vList4"/>
    <dgm:cxn modelId="{55B322AC-C0C7-479D-896C-D35F33054AE7}" type="presOf" srcId="{D7B1C615-525A-492E-A315-15250947AE5E}" destId="{781E0D04-9F88-4AB8-9DC0-9B95F8D06DB9}" srcOrd="1" destOrd="1" presId="urn:microsoft.com/office/officeart/2005/8/layout/vList4"/>
    <dgm:cxn modelId="{22AAFDBA-55CE-4FD1-A1C0-622604C14B46}" type="presOf" srcId="{66928AB4-0EE9-4F7D-BBD4-3E8DBB1F87FF}" destId="{E8022EEA-82B4-417F-902F-8BD42FBB6250}" srcOrd="1" destOrd="1" presId="urn:microsoft.com/office/officeart/2005/8/layout/vList4"/>
    <dgm:cxn modelId="{FA58FBC1-93FA-4A57-9BE0-8B13D1B6C360}" type="presOf" srcId="{1B808B1E-5DF5-4BDF-9E71-773B0198F689}" destId="{0891B745-C629-4903-8851-0F90A070857D}" srcOrd="1" destOrd="1" presId="urn:microsoft.com/office/officeart/2005/8/layout/vList4"/>
    <dgm:cxn modelId="{797227D3-2B8C-4687-A1A5-8E4B50A6F327}" type="presOf" srcId="{1901A630-72C6-4CD0-BA26-5A85A8A7120A}" destId="{BE600E44-A78A-4356-8C93-979D90E4F516}" srcOrd="1" destOrd="0" presId="urn:microsoft.com/office/officeart/2005/8/layout/vList4"/>
    <dgm:cxn modelId="{1510DFE3-5C4D-4873-8B04-7FE750F98571}" srcId="{C8B8B36E-5A7D-493B-91CF-F98BEAE467E4}" destId="{65F2128D-D162-4806-8549-F00B36DA9BCE}" srcOrd="0" destOrd="0" parTransId="{4AA81A7A-C67E-41F0-BF9E-0565795B0D85}" sibTransId="{BB97614C-6E69-4FF1-ABF9-F4323BDC24A8}"/>
    <dgm:cxn modelId="{C4029FEC-FE00-4571-A23E-FEB3A275CCA7}" type="presOf" srcId="{BD830F98-49B8-4C82-A11F-6609F5D602B2}" destId="{82A8A116-DD19-48AD-9D4D-11145E5C7E37}" srcOrd="0" destOrd="0" presId="urn:microsoft.com/office/officeart/2005/8/layout/vList4"/>
    <dgm:cxn modelId="{670644ED-46FC-4069-934C-D915135CA105}" srcId="{1901A630-72C6-4CD0-BA26-5A85A8A7120A}" destId="{B68A97D6-ACAD-4A4A-950B-FDE879FAB850}" srcOrd="0" destOrd="0" parTransId="{561D662C-A8C3-4C08-B396-B52B2053CD4F}" sibTransId="{632C631E-F7FE-414B-9D96-7F532CF7B79A}"/>
    <dgm:cxn modelId="{5E79DCED-9D83-4D1C-916A-AB7AAFF74707}" type="presOf" srcId="{B68A97D6-ACAD-4A4A-950B-FDE879FAB850}" destId="{34550C44-1006-438C-BB56-DE1947F81FB5}" srcOrd="0" destOrd="1" presId="urn:microsoft.com/office/officeart/2005/8/layout/vList4"/>
    <dgm:cxn modelId="{2B06B2EE-8388-4A9E-B0B5-14340BEE976B}" srcId="{BD830F98-49B8-4C82-A11F-6609F5D602B2}" destId="{220557DC-1306-44DD-937A-F0C3D343C509}" srcOrd="1" destOrd="0" parTransId="{17258024-516D-4FCB-88F3-F65283518C0F}" sibTransId="{E9A910CD-D08C-44EC-86E5-CC094F438787}"/>
    <dgm:cxn modelId="{DD09A6F0-AD84-43EB-B1D6-5BA71EF43A7C}" type="presOf" srcId="{1B808B1E-5DF5-4BDF-9E71-773B0198F689}" destId="{AE7161BD-47FA-48F6-A30F-6214AA4CC449}" srcOrd="0" destOrd="1" presId="urn:microsoft.com/office/officeart/2005/8/layout/vList4"/>
    <dgm:cxn modelId="{C15F0AF6-DBA9-46D3-94AA-83E313333771}" srcId="{BD830F98-49B8-4C82-A11F-6609F5D602B2}" destId="{2132386E-BAED-4186-B4F8-1F42ABCFF31B}" srcOrd="3" destOrd="0" parTransId="{7C30FBDD-5BA3-469D-9C2E-136A51FCAEA2}" sibTransId="{EDC898EC-E930-413A-AB0E-8D41EE563760}"/>
    <dgm:cxn modelId="{BB0BE0FD-7B87-43C1-B402-5F5984A964B0}" srcId="{BD830F98-49B8-4C82-A11F-6609F5D602B2}" destId="{1901A630-72C6-4CD0-BA26-5A85A8A7120A}" srcOrd="5" destOrd="0" parTransId="{AA510D60-F830-4BDC-BF7E-E65C3EAA3450}" sibTransId="{4E3B7364-0858-4BC7-A34A-30507ABA65B9}"/>
    <dgm:cxn modelId="{0FD469C2-90B5-4B2F-8099-C297668F8411}" type="presParOf" srcId="{82A8A116-DD19-48AD-9D4D-11145E5C7E37}" destId="{14700D92-FC63-4B49-AA06-4780116EC1B8}" srcOrd="0" destOrd="0" presId="urn:microsoft.com/office/officeart/2005/8/layout/vList4"/>
    <dgm:cxn modelId="{9EEECCBC-2006-4DBD-A793-36FF0DD85E69}" type="presParOf" srcId="{14700D92-FC63-4B49-AA06-4780116EC1B8}" destId="{6D1F9B62-52A4-4124-8DCC-6CACFC19D709}" srcOrd="0" destOrd="0" presId="urn:microsoft.com/office/officeart/2005/8/layout/vList4"/>
    <dgm:cxn modelId="{C5264CAE-85A5-43AA-8AD5-EC3622E46038}" type="presParOf" srcId="{14700D92-FC63-4B49-AA06-4780116EC1B8}" destId="{C1EE16C3-31B3-4067-A4AE-92D29687AD9F}" srcOrd="1" destOrd="0" presId="urn:microsoft.com/office/officeart/2005/8/layout/vList4"/>
    <dgm:cxn modelId="{AC50582B-6C58-4A60-ADD0-15E7BB72CD03}" type="presParOf" srcId="{14700D92-FC63-4B49-AA06-4780116EC1B8}" destId="{E8022EEA-82B4-417F-902F-8BD42FBB6250}" srcOrd="2" destOrd="0" presId="urn:microsoft.com/office/officeart/2005/8/layout/vList4"/>
    <dgm:cxn modelId="{7F6D5492-5E48-4663-A9BC-C2C606D5ABE7}" type="presParOf" srcId="{82A8A116-DD19-48AD-9D4D-11145E5C7E37}" destId="{607396ED-F338-47D4-B260-3FED7EB5FD63}" srcOrd="1" destOrd="0" presId="urn:microsoft.com/office/officeart/2005/8/layout/vList4"/>
    <dgm:cxn modelId="{7BC5019C-F445-4E0F-A8E6-07C60A7060EE}" type="presParOf" srcId="{82A8A116-DD19-48AD-9D4D-11145E5C7E37}" destId="{96C48833-1FBD-47DE-BDF0-8F50593B5665}" srcOrd="2" destOrd="0" presId="urn:microsoft.com/office/officeart/2005/8/layout/vList4"/>
    <dgm:cxn modelId="{987E0AC8-D190-4046-BF8D-F7988EF3096B}" type="presParOf" srcId="{96C48833-1FBD-47DE-BDF0-8F50593B5665}" destId="{AE7161BD-47FA-48F6-A30F-6214AA4CC449}" srcOrd="0" destOrd="0" presId="urn:microsoft.com/office/officeart/2005/8/layout/vList4"/>
    <dgm:cxn modelId="{3D2D2B51-C827-4636-AC00-7A43BB9B4665}" type="presParOf" srcId="{96C48833-1FBD-47DE-BDF0-8F50593B5665}" destId="{C5F90A3A-641E-4925-AA92-ED3448CE9E6B}" srcOrd="1" destOrd="0" presId="urn:microsoft.com/office/officeart/2005/8/layout/vList4"/>
    <dgm:cxn modelId="{0650EC15-517E-4254-ABED-785D530CB46B}" type="presParOf" srcId="{96C48833-1FBD-47DE-BDF0-8F50593B5665}" destId="{0891B745-C629-4903-8851-0F90A070857D}" srcOrd="2" destOrd="0" presId="urn:microsoft.com/office/officeart/2005/8/layout/vList4"/>
    <dgm:cxn modelId="{F19BE2C1-1283-4867-B9A7-088F3EDDB75F}" type="presParOf" srcId="{82A8A116-DD19-48AD-9D4D-11145E5C7E37}" destId="{90D5A717-52CD-4CD2-A6DD-9547943B784E}" srcOrd="3" destOrd="0" presId="urn:microsoft.com/office/officeart/2005/8/layout/vList4"/>
    <dgm:cxn modelId="{D100C33F-D2DC-45EB-8CC2-42B3515A052B}" type="presParOf" srcId="{82A8A116-DD19-48AD-9D4D-11145E5C7E37}" destId="{CBFDA678-EB8D-48D5-BFCD-4B6A7A419296}" srcOrd="4" destOrd="0" presId="urn:microsoft.com/office/officeart/2005/8/layout/vList4"/>
    <dgm:cxn modelId="{D75B579B-DFE7-44B0-88B2-65C77C1C9583}" type="presParOf" srcId="{CBFDA678-EB8D-48D5-BFCD-4B6A7A419296}" destId="{6D836C7F-609D-4910-9BD3-488810438010}" srcOrd="0" destOrd="0" presId="urn:microsoft.com/office/officeart/2005/8/layout/vList4"/>
    <dgm:cxn modelId="{23CB12F3-2864-4225-BB24-45587049E442}" type="presParOf" srcId="{CBFDA678-EB8D-48D5-BFCD-4B6A7A419296}" destId="{992D2691-1D90-4043-8400-16DA28DE08A4}" srcOrd="1" destOrd="0" presId="urn:microsoft.com/office/officeart/2005/8/layout/vList4"/>
    <dgm:cxn modelId="{F0FCEC7D-5140-44CC-AA8F-A994510DA647}" type="presParOf" srcId="{CBFDA678-EB8D-48D5-BFCD-4B6A7A419296}" destId="{32581AF9-1C45-4E52-B327-77F9FAC8F91D}" srcOrd="2" destOrd="0" presId="urn:microsoft.com/office/officeart/2005/8/layout/vList4"/>
    <dgm:cxn modelId="{77968ADD-5F30-4623-A5C3-353D9DD29091}" type="presParOf" srcId="{82A8A116-DD19-48AD-9D4D-11145E5C7E37}" destId="{5B7CA392-ED76-4334-B947-F30B0DA01415}" srcOrd="5" destOrd="0" presId="urn:microsoft.com/office/officeart/2005/8/layout/vList4"/>
    <dgm:cxn modelId="{4F67BD46-139A-450B-85E1-F451C5744E0F}" type="presParOf" srcId="{82A8A116-DD19-48AD-9D4D-11145E5C7E37}" destId="{EE12F293-6F8E-4D79-82BE-E6F055D5F536}" srcOrd="6" destOrd="0" presId="urn:microsoft.com/office/officeart/2005/8/layout/vList4"/>
    <dgm:cxn modelId="{E15DDE36-7975-47C9-AFF3-9EFB33AF326C}" type="presParOf" srcId="{EE12F293-6F8E-4D79-82BE-E6F055D5F536}" destId="{BFF1129E-BE6F-4509-8445-D03F9B744376}" srcOrd="0" destOrd="0" presId="urn:microsoft.com/office/officeart/2005/8/layout/vList4"/>
    <dgm:cxn modelId="{ADDA2E2C-5FA3-4D1D-A22C-BD5782B50A62}" type="presParOf" srcId="{EE12F293-6F8E-4D79-82BE-E6F055D5F536}" destId="{FE0270C8-1D22-4FA1-B15E-9DF0409C2AC1}" srcOrd="1" destOrd="0" presId="urn:microsoft.com/office/officeart/2005/8/layout/vList4"/>
    <dgm:cxn modelId="{AB42D0A5-4748-44A9-9CD6-7258A77C9FB4}" type="presParOf" srcId="{EE12F293-6F8E-4D79-82BE-E6F055D5F536}" destId="{781E0D04-9F88-4AB8-9DC0-9B95F8D06DB9}" srcOrd="2" destOrd="0" presId="urn:microsoft.com/office/officeart/2005/8/layout/vList4"/>
    <dgm:cxn modelId="{3E8580BF-CB41-4EC9-991F-0AC6B08F1A5A}" type="presParOf" srcId="{82A8A116-DD19-48AD-9D4D-11145E5C7E37}" destId="{262C56F7-30E2-4FAF-82F6-D0543B3F2DF7}" srcOrd="7" destOrd="0" presId="urn:microsoft.com/office/officeart/2005/8/layout/vList4"/>
    <dgm:cxn modelId="{1178D468-5D76-48AC-98F2-911525A43B48}" type="presParOf" srcId="{82A8A116-DD19-48AD-9D4D-11145E5C7E37}" destId="{863117D3-41E9-47C8-A056-29F33AE06B11}" srcOrd="8" destOrd="0" presId="urn:microsoft.com/office/officeart/2005/8/layout/vList4"/>
    <dgm:cxn modelId="{9D9B5640-7E53-450E-B005-DD9CB3B26E63}" type="presParOf" srcId="{863117D3-41E9-47C8-A056-29F33AE06B11}" destId="{0E7410EE-F709-4AF6-8AC3-11A917131C56}" srcOrd="0" destOrd="0" presId="urn:microsoft.com/office/officeart/2005/8/layout/vList4"/>
    <dgm:cxn modelId="{20192B10-E123-4C2C-BDBC-499F5C3AE769}" type="presParOf" srcId="{863117D3-41E9-47C8-A056-29F33AE06B11}" destId="{8CA2B445-1B14-46ED-9346-4D22B3765C9B}" srcOrd="1" destOrd="0" presId="urn:microsoft.com/office/officeart/2005/8/layout/vList4"/>
    <dgm:cxn modelId="{7C1E4198-53C0-40B0-B8B5-D47BD7A9C5E1}" type="presParOf" srcId="{863117D3-41E9-47C8-A056-29F33AE06B11}" destId="{83705D28-29AA-4466-98EF-E4C8783DDD45}" srcOrd="2" destOrd="0" presId="urn:microsoft.com/office/officeart/2005/8/layout/vList4"/>
    <dgm:cxn modelId="{E9A47B52-9568-4B0D-96CE-2969C56F090C}" type="presParOf" srcId="{82A8A116-DD19-48AD-9D4D-11145E5C7E37}" destId="{D2D5408D-8BC3-4B2E-B16C-A87FB1DEB3D0}" srcOrd="9" destOrd="0" presId="urn:microsoft.com/office/officeart/2005/8/layout/vList4"/>
    <dgm:cxn modelId="{F092E6DF-0A96-4494-92EA-BF438CE7B961}" type="presParOf" srcId="{82A8A116-DD19-48AD-9D4D-11145E5C7E37}" destId="{A6CDEE2E-4DA3-4B3C-919C-44AFFEE3A6EC}" srcOrd="10" destOrd="0" presId="urn:microsoft.com/office/officeart/2005/8/layout/vList4"/>
    <dgm:cxn modelId="{351A818E-8309-4F48-982E-3752DD5C1CAC}" type="presParOf" srcId="{A6CDEE2E-4DA3-4B3C-919C-44AFFEE3A6EC}" destId="{34550C44-1006-438C-BB56-DE1947F81FB5}" srcOrd="0" destOrd="0" presId="urn:microsoft.com/office/officeart/2005/8/layout/vList4"/>
    <dgm:cxn modelId="{65CA8B0F-8D18-454F-A3CA-79D1E7BFBE10}" type="presParOf" srcId="{A6CDEE2E-4DA3-4B3C-919C-44AFFEE3A6EC}" destId="{9E6B0BF0-ED54-4006-BD53-CD41C4905EBF}" srcOrd="1" destOrd="0" presId="urn:microsoft.com/office/officeart/2005/8/layout/vList4"/>
    <dgm:cxn modelId="{9E1BC7AF-5F35-46F6-9985-21411D3999C3}" type="presParOf" srcId="{A6CDEE2E-4DA3-4B3C-919C-44AFFEE3A6EC}" destId="{BE600E44-A78A-4356-8C93-979D90E4F51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1F9B62-52A4-4124-8DCC-6CACFC19D709}">
      <dsp:nvSpPr>
        <dsp:cNvPr id="0" name=""/>
        <dsp:cNvSpPr/>
      </dsp:nvSpPr>
      <dsp:spPr>
        <a:xfrm>
          <a:off x="0" y="8"/>
          <a:ext cx="6700837" cy="683923"/>
        </a:xfrm>
        <a:prstGeom prst="rect">
          <a:avLst/>
        </a:prstGeom>
        <a:solidFill>
          <a:schemeClr val="bg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>
              <a:solidFill>
                <a:schemeClr val="tx1"/>
              </a:solidFill>
            </a:rPr>
            <a:t> Avtalet ska tillgodose kundens behov av olika typer av påsar och säckar i papper och plast för hushåll och verksamheter.  Avtalet är uppdelad i tre geografiska områden som omfattar Sveriges län; Syd / Mitt &amp; Öst.</a:t>
          </a:r>
          <a:endParaRPr lang="sv-SE" sz="1100" kern="1200" noProof="0" dirty="0">
            <a:solidFill>
              <a:schemeClr val="tx1"/>
            </a:solidFill>
          </a:endParaRPr>
        </a:p>
        <a:p>
          <a:pPr marL="85725" lvl="1" indent="-85725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accent1"/>
            </a:buClr>
            <a:buChar char="•"/>
          </a:pPr>
          <a:endParaRPr lang="sv-SE" sz="1100" kern="1200" dirty="0">
            <a:solidFill>
              <a:schemeClr val="tx1"/>
            </a:solidFill>
          </a:endParaRPr>
        </a:p>
        <a:p>
          <a:pPr marL="85725" lvl="1" indent="-85725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accent1"/>
            </a:buClr>
            <a:buChar char="•"/>
          </a:pPr>
          <a:endParaRPr lang="sv-SE" sz="1100" kern="1200" dirty="0">
            <a:solidFill>
              <a:schemeClr val="tx1"/>
            </a:solidFill>
          </a:endParaRPr>
        </a:p>
      </dsp:txBody>
      <dsp:txXfrm>
        <a:off x="1408559" y="8"/>
        <a:ext cx="5292277" cy="683923"/>
      </dsp:txXfrm>
    </dsp:sp>
    <dsp:sp modelId="{C1EE16C3-31B3-4067-A4AE-92D29687AD9F}">
      <dsp:nvSpPr>
        <dsp:cNvPr id="0" name=""/>
        <dsp:cNvSpPr/>
      </dsp:nvSpPr>
      <dsp:spPr>
        <a:xfrm>
          <a:off x="0" y="0"/>
          <a:ext cx="899493" cy="683939"/>
        </a:xfrm>
        <a:prstGeom prst="rect">
          <a:avLst/>
        </a:prstGeom>
        <a:blipFill dpi="0" rotWithShape="1">
          <a:blip xmlns:r="http://schemas.openxmlformats.org/officeDocument/2006/relationships" r:embed="rId1"/>
          <a:srcRect/>
          <a:stretch>
            <a:fillRect l="1" r="-505" b="-3698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7161BD-47FA-48F6-A30F-6214AA4CC449}">
      <dsp:nvSpPr>
        <dsp:cNvPr id="0" name=""/>
        <dsp:cNvSpPr/>
      </dsp:nvSpPr>
      <dsp:spPr>
        <a:xfrm>
          <a:off x="0" y="752340"/>
          <a:ext cx="6700837" cy="683923"/>
        </a:xfrm>
        <a:prstGeom prst="rect">
          <a:avLst/>
        </a:prstGeom>
        <a:solidFill>
          <a:schemeClr val="bg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>
              <a:solidFill>
                <a:schemeClr val="tx1"/>
              </a:solidFill>
            </a:rPr>
            <a:t>Leverantörerna ska bedriva ett systematiskt miljöarbete och arbeta för hållbara leveranskedjor. </a:t>
          </a:r>
          <a:endParaRPr lang="sv-SE" sz="1100" kern="1200" noProof="0" dirty="0">
            <a:solidFill>
              <a:schemeClr val="tx1"/>
            </a:solidFill>
          </a:endParaRPr>
        </a:p>
        <a:p>
          <a:pPr marL="85725" lvl="1" indent="-85725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accent1"/>
            </a:buClr>
            <a:buChar char="•"/>
          </a:pPr>
          <a:endParaRPr lang="sv-SE" sz="1100" kern="1200" dirty="0">
            <a:solidFill>
              <a:schemeClr val="tx1"/>
            </a:solidFill>
          </a:endParaRPr>
        </a:p>
      </dsp:txBody>
      <dsp:txXfrm>
        <a:off x="1408559" y="752340"/>
        <a:ext cx="5292277" cy="683923"/>
      </dsp:txXfrm>
    </dsp:sp>
    <dsp:sp modelId="{C5F90A3A-641E-4925-AA92-ED3448CE9E6B}">
      <dsp:nvSpPr>
        <dsp:cNvPr id="0" name=""/>
        <dsp:cNvSpPr/>
      </dsp:nvSpPr>
      <dsp:spPr>
        <a:xfrm>
          <a:off x="0" y="752332"/>
          <a:ext cx="899493" cy="683939"/>
        </a:xfrm>
        <a:prstGeom prst="rect">
          <a:avLst/>
        </a:prstGeom>
        <a:blipFill dpi="0" rotWithShape="1">
          <a:blip xmlns:r="http://schemas.openxmlformats.org/officeDocument/2006/relationships" r:embed="rId2"/>
          <a:srcRect/>
          <a:stretch>
            <a:fillRect t="-148" b="-3852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836C7F-609D-4910-9BD3-488810438010}">
      <dsp:nvSpPr>
        <dsp:cNvPr id="0" name=""/>
        <dsp:cNvSpPr/>
      </dsp:nvSpPr>
      <dsp:spPr>
        <a:xfrm>
          <a:off x="0" y="1504672"/>
          <a:ext cx="6700837" cy="683923"/>
        </a:xfrm>
        <a:prstGeom prst="rect">
          <a:avLst/>
        </a:prstGeom>
        <a:solidFill>
          <a:schemeClr val="bg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>
              <a:solidFill>
                <a:schemeClr val="tx1"/>
              </a:solidFill>
            </a:rPr>
            <a:t>Minskad administration för kunder genom ett ramavtal som täcker in kundernas behov av  </a:t>
          </a:r>
          <a:r>
            <a:rPr lang="sv-SE" sz="1100" kern="1200" dirty="0" err="1">
              <a:solidFill>
                <a:schemeClr val="tx1"/>
              </a:solidFill>
            </a:rPr>
            <a:t>av</a:t>
          </a:r>
          <a:r>
            <a:rPr lang="sv-SE" sz="1100" kern="1200" dirty="0">
              <a:solidFill>
                <a:schemeClr val="tx1"/>
              </a:solidFill>
            </a:rPr>
            <a:t> påsar och säckar i papper och plast för hushåll och verksamheter. . I ramavtalet finns en stor bredd av leverantörer, vilket medför att kunden ofta kan finna den produkt som passar bäst för det enskilda behovet.</a:t>
          </a:r>
          <a:endParaRPr lang="sv-SE" sz="1100" kern="1200" noProof="0" dirty="0">
            <a:solidFill>
              <a:schemeClr val="tx1"/>
            </a:solidFill>
          </a:endParaRPr>
        </a:p>
      </dsp:txBody>
      <dsp:txXfrm>
        <a:off x="1408559" y="1504672"/>
        <a:ext cx="5292277" cy="683923"/>
      </dsp:txXfrm>
    </dsp:sp>
    <dsp:sp modelId="{992D2691-1D90-4043-8400-16DA28DE08A4}">
      <dsp:nvSpPr>
        <dsp:cNvPr id="0" name=""/>
        <dsp:cNvSpPr/>
      </dsp:nvSpPr>
      <dsp:spPr>
        <a:xfrm>
          <a:off x="0" y="1504664"/>
          <a:ext cx="899493" cy="683939"/>
        </a:xfrm>
        <a:prstGeom prst="rect">
          <a:avLst/>
        </a:prstGeom>
        <a:blipFill dpi="0" rotWithShape="1">
          <a:blip xmlns:r="http://schemas.openxmlformats.org/officeDocument/2006/relationships" r:embed="rId3"/>
          <a:srcRect/>
          <a:stretch>
            <a:fillRect l="-2647" t="-13176" r="-2893" b="-13471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F1129E-BE6F-4509-8445-D03F9B744376}">
      <dsp:nvSpPr>
        <dsp:cNvPr id="0" name=""/>
        <dsp:cNvSpPr/>
      </dsp:nvSpPr>
      <dsp:spPr>
        <a:xfrm>
          <a:off x="0" y="2257004"/>
          <a:ext cx="6700837" cy="683923"/>
        </a:xfrm>
        <a:prstGeom prst="rect">
          <a:avLst/>
        </a:prstGeom>
        <a:solidFill>
          <a:schemeClr val="bg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noProof="0" dirty="0">
              <a:solidFill>
                <a:schemeClr val="tx1"/>
              </a:solidFill>
            </a:rPr>
            <a:t>Skriv text här</a:t>
          </a:r>
        </a:p>
        <a:p>
          <a:pPr marL="85725" lvl="1" indent="-85725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accent1"/>
            </a:buClr>
            <a:buChar char="•"/>
          </a:pPr>
          <a:r>
            <a:rPr lang="sv-SE" sz="1100" kern="1200" dirty="0">
              <a:solidFill>
                <a:schemeClr val="tx1"/>
              </a:solidFill>
            </a:rPr>
            <a:t>Nivå två</a:t>
          </a:r>
        </a:p>
      </dsp:txBody>
      <dsp:txXfrm>
        <a:off x="1408559" y="2257004"/>
        <a:ext cx="5292277" cy="683923"/>
      </dsp:txXfrm>
    </dsp:sp>
    <dsp:sp modelId="{FE0270C8-1D22-4FA1-B15E-9DF0409C2AC1}">
      <dsp:nvSpPr>
        <dsp:cNvPr id="0" name=""/>
        <dsp:cNvSpPr/>
      </dsp:nvSpPr>
      <dsp:spPr>
        <a:xfrm>
          <a:off x="0" y="2256996"/>
          <a:ext cx="899493" cy="683939"/>
        </a:xfrm>
        <a:prstGeom prst="rect">
          <a:avLst/>
        </a:prstGeom>
        <a:blipFill dpi="0" rotWithShape="1">
          <a:blip xmlns:r="http://schemas.openxmlformats.org/officeDocument/2006/relationships" r:embed="rId4"/>
          <a:srcRect/>
          <a:stretch>
            <a:fillRect t="-610" r="-370" b="-3775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7410EE-F709-4AF6-8AC3-11A917131C56}">
      <dsp:nvSpPr>
        <dsp:cNvPr id="0" name=""/>
        <dsp:cNvSpPr/>
      </dsp:nvSpPr>
      <dsp:spPr>
        <a:xfrm>
          <a:off x="0" y="3009337"/>
          <a:ext cx="6700837" cy="683923"/>
        </a:xfrm>
        <a:prstGeom prst="rect">
          <a:avLst/>
        </a:prstGeom>
        <a:solidFill>
          <a:schemeClr val="bg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noProof="0" dirty="0">
              <a:solidFill>
                <a:schemeClr val="tx1"/>
              </a:solidFill>
            </a:rPr>
            <a:t>Skriv text här</a:t>
          </a:r>
        </a:p>
        <a:p>
          <a:pPr marL="85725" lvl="1" indent="-85725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accent1"/>
            </a:buClr>
            <a:buChar char="•"/>
          </a:pPr>
          <a:r>
            <a:rPr lang="sv-SE" sz="1100" kern="1200" dirty="0">
              <a:solidFill>
                <a:schemeClr val="tx1"/>
              </a:solidFill>
            </a:rPr>
            <a:t>Nivå två</a:t>
          </a:r>
        </a:p>
      </dsp:txBody>
      <dsp:txXfrm>
        <a:off x="1408559" y="3009337"/>
        <a:ext cx="5292277" cy="683923"/>
      </dsp:txXfrm>
    </dsp:sp>
    <dsp:sp modelId="{8CA2B445-1B14-46ED-9346-4D22B3765C9B}">
      <dsp:nvSpPr>
        <dsp:cNvPr id="0" name=""/>
        <dsp:cNvSpPr/>
      </dsp:nvSpPr>
      <dsp:spPr>
        <a:xfrm>
          <a:off x="0" y="3009328"/>
          <a:ext cx="899493" cy="683939"/>
        </a:xfrm>
        <a:prstGeom prst="rect">
          <a:avLst/>
        </a:prstGeom>
        <a:blipFill dpi="0" rotWithShape="1">
          <a:blip xmlns:r="http://schemas.openxmlformats.org/officeDocument/2006/relationships" r:embed="rId5"/>
          <a:srcRect/>
          <a:stretch>
            <a:fillRect l="-3469" r="-2563" b="-3954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550C44-1006-438C-BB56-DE1947F81FB5}">
      <dsp:nvSpPr>
        <dsp:cNvPr id="0" name=""/>
        <dsp:cNvSpPr/>
      </dsp:nvSpPr>
      <dsp:spPr>
        <a:xfrm>
          <a:off x="0" y="3761669"/>
          <a:ext cx="6700837" cy="683923"/>
        </a:xfrm>
        <a:prstGeom prst="rect">
          <a:avLst/>
        </a:prstGeom>
        <a:solidFill>
          <a:schemeClr val="bg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noProof="0" dirty="0">
              <a:solidFill>
                <a:schemeClr val="tx1"/>
              </a:solidFill>
            </a:rPr>
            <a:t>Skriv text här</a:t>
          </a:r>
        </a:p>
        <a:p>
          <a:pPr marL="85725" lvl="1" indent="-85725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accent1"/>
            </a:buClr>
            <a:buChar char="•"/>
          </a:pPr>
          <a:r>
            <a:rPr lang="sv-SE" sz="1100" kern="1200" dirty="0">
              <a:solidFill>
                <a:schemeClr val="tx1"/>
              </a:solidFill>
            </a:rPr>
            <a:t>Nivå två</a:t>
          </a:r>
        </a:p>
      </dsp:txBody>
      <dsp:txXfrm>
        <a:off x="1408559" y="3761669"/>
        <a:ext cx="5292277" cy="683923"/>
      </dsp:txXfrm>
    </dsp:sp>
    <dsp:sp modelId="{9E6B0BF0-ED54-4006-BD53-CD41C4905EBF}">
      <dsp:nvSpPr>
        <dsp:cNvPr id="0" name=""/>
        <dsp:cNvSpPr/>
      </dsp:nvSpPr>
      <dsp:spPr>
        <a:xfrm>
          <a:off x="0" y="3761661"/>
          <a:ext cx="899493" cy="683939"/>
        </a:xfrm>
        <a:prstGeom prst="rect">
          <a:avLst/>
        </a:prstGeom>
        <a:blipFill dpi="0" rotWithShape="1">
          <a:blip xmlns:r="http://schemas.openxmlformats.org/officeDocument/2006/relationships" r:embed="rId6"/>
          <a:srcRect/>
          <a:stretch>
            <a:fillRect t="-143" b="-3857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FD33F4-BD81-4C01-A010-255883ABD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4EF17-D550-44F8-ABCE-B4DA6C148C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C66E9-BBA4-4CCD-BF22-2433B80B94C8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8A605-DA4D-4163-89A6-4D5195881B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AD345-4505-42F2-A673-DFDB85C77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C2E4-42E3-41E8-90E1-D216B62FF5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67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A2118-E44C-4179-9E83-AD7BBEFED0C2}" type="datetimeFigureOut">
              <a:rPr lang="sv-SE" smtClean="0"/>
              <a:t>2023-10-18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852A5-C79E-44C9-9B24-627C2425C3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23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9323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7145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852A5-C79E-44C9-9B24-627C2425C3D7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1418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2FAEAB-9DBA-AA3F-E28A-49BB2B21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512" y="432842"/>
            <a:ext cx="5506644" cy="899071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52CE1E6-1C2E-0B02-2270-B78E31672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2023-10-18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EE42F85-3FE0-2686-6CEF-3188CBF89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F90217C-3547-D8D9-7310-9FD6C0BAC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6" name="Rak koppling 5">
            <a:extLst>
              <a:ext uri="{FF2B5EF4-FFF2-40B4-BE49-F238E27FC236}">
                <a16:creationId xmlns:a16="http://schemas.microsoft.com/office/drawing/2014/main" id="{820576E9-94DC-5EF5-5A4A-6FD026B52B24}"/>
              </a:ext>
            </a:extLst>
          </p:cNvPr>
          <p:cNvCxnSpPr>
            <a:cxnSpLocks/>
          </p:cNvCxnSpPr>
          <p:nvPr userDrawn="1"/>
        </p:nvCxnSpPr>
        <p:spPr>
          <a:xfrm flipV="1">
            <a:off x="7320298" y="423863"/>
            <a:ext cx="0" cy="5771777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tshållare för bild 41">
            <a:extLst>
              <a:ext uri="{FF2B5EF4-FFF2-40B4-BE49-F238E27FC236}">
                <a16:creationId xmlns:a16="http://schemas.microsoft.com/office/drawing/2014/main" id="{9B4335B5-6288-0028-FEAA-67A4CAC25E2F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  <p:sp>
        <p:nvSpPr>
          <p:cNvPr id="8" name="Platshållare för text 61">
            <a:extLst>
              <a:ext uri="{FF2B5EF4-FFF2-40B4-BE49-F238E27FC236}">
                <a16:creationId xmlns:a16="http://schemas.microsoft.com/office/drawing/2014/main" id="{64CD0FDB-6670-3615-C519-36732C8C79E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04093" y="428332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Avtalsuppföljning</a:t>
            </a:r>
          </a:p>
        </p:txBody>
      </p:sp>
      <p:sp>
        <p:nvSpPr>
          <p:cNvPr id="9" name="Platshållare för text 62">
            <a:extLst>
              <a:ext uri="{FF2B5EF4-FFF2-40B4-BE49-F238E27FC236}">
                <a16:creationId xmlns:a16="http://schemas.microsoft.com/office/drawing/2014/main" id="{3648DAA8-0B37-B5AB-1D48-78D1C3F2F65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704092" y="4621685"/>
            <a:ext cx="2040714" cy="84641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text 57">
            <a:extLst>
              <a:ext uri="{FF2B5EF4-FFF2-40B4-BE49-F238E27FC236}">
                <a16:creationId xmlns:a16="http://schemas.microsoft.com/office/drawing/2014/main" id="{82F9BC83-3B7C-D50C-D65F-EEC3AE77070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704093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Anbudsområden</a:t>
            </a:r>
          </a:p>
        </p:txBody>
      </p:sp>
      <p:sp>
        <p:nvSpPr>
          <p:cNvPr id="11" name="Platshållare för text 58">
            <a:extLst>
              <a:ext uri="{FF2B5EF4-FFF2-40B4-BE49-F238E27FC236}">
                <a16:creationId xmlns:a16="http://schemas.microsoft.com/office/drawing/2014/main" id="{025E836B-5298-04E1-3A19-364A3B4A9BE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704093" y="779384"/>
            <a:ext cx="2040714" cy="203235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9388" indent="-179388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Platshållare för text 49">
            <a:extLst>
              <a:ext uri="{FF2B5EF4-FFF2-40B4-BE49-F238E27FC236}">
                <a16:creationId xmlns:a16="http://schemas.microsoft.com/office/drawing/2014/main" id="{7B8E26EB-B5C7-B44F-1475-EA0629E7D31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05522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Avtalstid</a:t>
            </a:r>
          </a:p>
        </p:txBody>
      </p:sp>
      <p:sp>
        <p:nvSpPr>
          <p:cNvPr id="13" name="Platshållare för text 50">
            <a:extLst>
              <a:ext uri="{FF2B5EF4-FFF2-40B4-BE49-F238E27FC236}">
                <a16:creationId xmlns:a16="http://schemas.microsoft.com/office/drawing/2014/main" id="{25043771-989C-44E1-5F04-777E175745C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5522" y="779383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51">
            <a:extLst>
              <a:ext uri="{FF2B5EF4-FFF2-40B4-BE49-F238E27FC236}">
                <a16:creationId xmlns:a16="http://schemas.microsoft.com/office/drawing/2014/main" id="{0DEE84AB-C841-D829-2666-9D7FF7A559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5522" y="1495443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Avropsförfarande</a:t>
            </a:r>
          </a:p>
        </p:txBody>
      </p:sp>
      <p:sp>
        <p:nvSpPr>
          <p:cNvPr id="15" name="Platshållare för text 52">
            <a:extLst>
              <a:ext uri="{FF2B5EF4-FFF2-40B4-BE49-F238E27FC236}">
                <a16:creationId xmlns:a16="http://schemas.microsoft.com/office/drawing/2014/main" id="{0A541F12-E640-4A39-D5C1-EC1C769E99B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05522" y="1837817"/>
            <a:ext cx="2040714" cy="97391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6" name="Platshållare för text 53">
            <a:extLst>
              <a:ext uri="{FF2B5EF4-FFF2-40B4-BE49-F238E27FC236}">
                <a16:creationId xmlns:a16="http://schemas.microsoft.com/office/drawing/2014/main" id="{D1F82BC1-0185-B14A-1733-9452D5DE24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5522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Leverantörer (X)</a:t>
            </a:r>
          </a:p>
        </p:txBody>
      </p:sp>
      <p:sp>
        <p:nvSpPr>
          <p:cNvPr id="17" name="Platshållare för text 54">
            <a:extLst>
              <a:ext uri="{FF2B5EF4-FFF2-40B4-BE49-F238E27FC236}">
                <a16:creationId xmlns:a16="http://schemas.microsoft.com/office/drawing/2014/main" id="{610C91A1-1706-3EAF-A9F3-4777FBF7902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05522" y="3169509"/>
            <a:ext cx="2040714" cy="2029019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80975" indent="-180975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8" name="Platshållare för text 55">
            <a:extLst>
              <a:ext uri="{FF2B5EF4-FFF2-40B4-BE49-F238E27FC236}">
                <a16:creationId xmlns:a16="http://schemas.microsoft.com/office/drawing/2014/main" id="{3922A1D8-7F93-A24F-0E49-04CCF5FE18B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505522" y="519852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Pris och sortiment</a:t>
            </a:r>
          </a:p>
        </p:txBody>
      </p:sp>
      <p:sp>
        <p:nvSpPr>
          <p:cNvPr id="19" name="Platshållare för text 56">
            <a:extLst>
              <a:ext uri="{FF2B5EF4-FFF2-40B4-BE49-F238E27FC236}">
                <a16:creationId xmlns:a16="http://schemas.microsoft.com/office/drawing/2014/main" id="{393C1878-C657-273E-02A8-E089240F716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505522" y="5528771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tabLst>
                <a:tab pos="87313" algn="l"/>
              </a:tabLst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latshållare för text 59">
            <a:extLst>
              <a:ext uri="{FF2B5EF4-FFF2-40B4-BE49-F238E27FC236}">
                <a16:creationId xmlns:a16="http://schemas.microsoft.com/office/drawing/2014/main" id="{664AB08C-0BF5-4F58-ABA4-6790FDFE3FB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704093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Leveransvillkor</a:t>
            </a:r>
          </a:p>
        </p:txBody>
      </p:sp>
      <p:sp>
        <p:nvSpPr>
          <p:cNvPr id="21" name="Platshållare för text 60">
            <a:extLst>
              <a:ext uri="{FF2B5EF4-FFF2-40B4-BE49-F238E27FC236}">
                <a16:creationId xmlns:a16="http://schemas.microsoft.com/office/drawing/2014/main" id="{C46C2284-8868-915D-81E3-1576DCC10E1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704093" y="3169509"/>
            <a:ext cx="2040714" cy="1069541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latshållare för SmartArt 22">
            <a:extLst>
              <a:ext uri="{FF2B5EF4-FFF2-40B4-BE49-F238E27FC236}">
                <a16:creationId xmlns:a16="http://schemas.microsoft.com/office/drawing/2014/main" id="{146C9041-2A57-7A51-5A0A-DC7ACDD0AC0B}"/>
              </a:ext>
            </a:extLst>
          </p:cNvPr>
          <p:cNvSpPr>
            <a:spLocks noGrp="1"/>
          </p:cNvSpPr>
          <p:nvPr>
            <p:ph type="dgm" sz="quarter" idx="41"/>
          </p:nvPr>
        </p:nvSpPr>
        <p:spPr>
          <a:xfrm>
            <a:off x="430213" y="1736725"/>
            <a:ext cx="6700837" cy="4446320"/>
          </a:xfrm>
        </p:spPr>
        <p:txBody>
          <a:bodyPr/>
          <a:lstStyle/>
          <a:p>
            <a:r>
              <a:rPr lang="sv-SE"/>
              <a:t>Klicka på ikonen för att lägga till SmartArt-grafik</a:t>
            </a:r>
          </a:p>
        </p:txBody>
      </p:sp>
    </p:spTree>
    <p:extLst>
      <p:ext uri="{BB962C8B-B14F-4D97-AF65-F5344CB8AC3E}">
        <p14:creationId xmlns:p14="http://schemas.microsoft.com/office/powerpoint/2010/main" val="209650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43E7B103-CDED-4F6B-882B-85BCD09D4A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5775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Omfattning</a:t>
            </a:r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F3651281-ACD0-4D3F-ABF1-1CDE8319BDD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5775" y="1772460"/>
            <a:ext cx="4680000" cy="2761113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0BE7DE30-0700-429D-9820-1325B8DA1A9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5775" y="4943475"/>
            <a:ext cx="4680000" cy="1241426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ABF05006-22E5-436B-ADAC-21DEC28B29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16223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Fördjupning av nyttor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5D2E19DB-20BE-4F89-A219-2D9821FF37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516229" y="1772459"/>
            <a:ext cx="4680000" cy="210554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7" name="Platshållare för text 56">
            <a:extLst>
              <a:ext uri="{FF2B5EF4-FFF2-40B4-BE49-F238E27FC236}">
                <a16:creationId xmlns:a16="http://schemas.microsoft.com/office/drawing/2014/main" id="{DAB0C25C-708F-41B8-8546-728202F5F24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516223" y="395705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Hållbarhet</a:t>
            </a:r>
          </a:p>
        </p:txBody>
      </p:sp>
      <p:sp>
        <p:nvSpPr>
          <p:cNvPr id="58" name="Platshållare för text 57">
            <a:extLst>
              <a:ext uri="{FF2B5EF4-FFF2-40B4-BE49-F238E27FC236}">
                <a16:creationId xmlns:a16="http://schemas.microsoft.com/office/drawing/2014/main" id="{2AD12ED4-7A57-4A1A-94B0-EB8F8B22EF7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516229" y="4323153"/>
            <a:ext cx="4680000" cy="186174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tabLst>
                <a:tab pos="87313" algn="l"/>
              </a:tabLst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4512" y="432842"/>
            <a:ext cx="8571693" cy="8990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cxnSp>
        <p:nvCxnSpPr>
          <p:cNvPr id="44" name="Rak koppling 43">
            <a:extLst>
              <a:ext uri="{FF2B5EF4-FFF2-40B4-BE49-F238E27FC236}">
                <a16:creationId xmlns:a16="http://schemas.microsoft.com/office/drawing/2014/main" id="{23FF755A-DA8C-41DE-983D-76F83373D6DD}"/>
              </a:ext>
            </a:extLst>
          </p:cNvPr>
          <p:cNvCxnSpPr>
            <a:cxnSpLocks/>
          </p:cNvCxnSpPr>
          <p:nvPr userDrawn="1"/>
        </p:nvCxnSpPr>
        <p:spPr>
          <a:xfrm flipV="1">
            <a:off x="5315999" y="1450406"/>
            <a:ext cx="1" cy="474950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DA2629B3-B702-4B05-AEA4-EB71496E24D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5775" y="4594616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Revision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4DD984D-961C-407C-B7E5-2D8034D67DB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0660050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49" name="Platshållare för bild 4">
            <a:extLst>
              <a:ext uri="{FF2B5EF4-FFF2-40B4-BE49-F238E27FC236}">
                <a16:creationId xmlns:a16="http://schemas.microsoft.com/office/drawing/2014/main" id="{3FC96E5A-F55A-4093-B11C-D16EBDFFA6F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1206535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53" name="Platshållare för bild 4">
            <a:extLst>
              <a:ext uri="{FF2B5EF4-FFF2-40B4-BE49-F238E27FC236}">
                <a16:creationId xmlns:a16="http://schemas.microsoft.com/office/drawing/2014/main" id="{C15EE235-3355-4AEA-945D-F861E0345494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0660050" y="124509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0" name="Platshållare för bild 4">
            <a:extLst>
              <a:ext uri="{FF2B5EF4-FFF2-40B4-BE49-F238E27FC236}">
                <a16:creationId xmlns:a16="http://schemas.microsoft.com/office/drawing/2014/main" id="{6FF93070-7136-4D87-B77D-F635D41A562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1206535" y="124322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1" name="Platshållare för bild 4">
            <a:extLst>
              <a:ext uri="{FF2B5EF4-FFF2-40B4-BE49-F238E27FC236}">
                <a16:creationId xmlns:a16="http://schemas.microsoft.com/office/drawing/2014/main" id="{E00F0AEF-A17F-49CC-B7EA-EEBF2BF0ACE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660050" y="179132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2" name="Platshållare för bild 4">
            <a:extLst>
              <a:ext uri="{FF2B5EF4-FFF2-40B4-BE49-F238E27FC236}">
                <a16:creationId xmlns:a16="http://schemas.microsoft.com/office/drawing/2014/main" id="{A14185B3-3B79-42F8-8E25-F35DB4766E9C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1206535" y="178758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3" name="Platshållare för bild 4">
            <a:extLst>
              <a:ext uri="{FF2B5EF4-FFF2-40B4-BE49-F238E27FC236}">
                <a16:creationId xmlns:a16="http://schemas.microsoft.com/office/drawing/2014/main" id="{D6450F7A-B7E2-49B7-9E79-4F298948B26E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0660050" y="23376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4" name="Platshållare för bild 4">
            <a:extLst>
              <a:ext uri="{FF2B5EF4-FFF2-40B4-BE49-F238E27FC236}">
                <a16:creationId xmlns:a16="http://schemas.microsoft.com/office/drawing/2014/main" id="{5D4A7B9F-B72C-4AAF-9189-CF28FA8440B1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1206535" y="233193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5" name="Platshållare för bild 4">
            <a:extLst>
              <a:ext uri="{FF2B5EF4-FFF2-40B4-BE49-F238E27FC236}">
                <a16:creationId xmlns:a16="http://schemas.microsoft.com/office/drawing/2014/main" id="{BEEBE3DF-28A7-4CA5-9D53-4FFFD934357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0660050" y="288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6" name="Platshållare för bild 4">
            <a:extLst>
              <a:ext uri="{FF2B5EF4-FFF2-40B4-BE49-F238E27FC236}">
                <a16:creationId xmlns:a16="http://schemas.microsoft.com/office/drawing/2014/main" id="{3FD8FC2F-875E-4678-BF57-4B03DB6BD90E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11206535" y="287629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7" name="Platshållare för bild 4">
            <a:extLst>
              <a:ext uri="{FF2B5EF4-FFF2-40B4-BE49-F238E27FC236}">
                <a16:creationId xmlns:a16="http://schemas.microsoft.com/office/drawing/2014/main" id="{01EE0C08-2F95-4422-B2AE-8D8B1D955A64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0660050" y="342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8" name="Platshållare för bild 4">
            <a:extLst>
              <a:ext uri="{FF2B5EF4-FFF2-40B4-BE49-F238E27FC236}">
                <a16:creationId xmlns:a16="http://schemas.microsoft.com/office/drawing/2014/main" id="{BB16C71D-3E5D-40E0-9BDD-72237B8E1B66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11206535" y="342064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9" name="Platshållare för bild 4">
            <a:extLst>
              <a:ext uri="{FF2B5EF4-FFF2-40B4-BE49-F238E27FC236}">
                <a16:creationId xmlns:a16="http://schemas.microsoft.com/office/drawing/2014/main" id="{DFCC6829-3976-4780-8ADD-804DB97F7A97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10660050" y="396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0" name="Platshållare för bild 4">
            <a:extLst>
              <a:ext uri="{FF2B5EF4-FFF2-40B4-BE49-F238E27FC236}">
                <a16:creationId xmlns:a16="http://schemas.microsoft.com/office/drawing/2014/main" id="{4E6921C9-C9D1-4409-9E48-3454E2B7F479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1206535" y="396500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1" name="Platshållare för bild 4">
            <a:extLst>
              <a:ext uri="{FF2B5EF4-FFF2-40B4-BE49-F238E27FC236}">
                <a16:creationId xmlns:a16="http://schemas.microsoft.com/office/drawing/2014/main" id="{D0D444A7-A2B9-4918-AD46-55859C8B64F9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660050" y="450640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2" name="Platshållare för bild 4">
            <a:extLst>
              <a:ext uri="{FF2B5EF4-FFF2-40B4-BE49-F238E27FC236}">
                <a16:creationId xmlns:a16="http://schemas.microsoft.com/office/drawing/2014/main" id="{2938E9B7-1DEE-415F-9864-E2DA656D7C0C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1206535" y="4509357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3" name="Platshållare för bild 4">
            <a:extLst>
              <a:ext uri="{FF2B5EF4-FFF2-40B4-BE49-F238E27FC236}">
                <a16:creationId xmlns:a16="http://schemas.microsoft.com/office/drawing/2014/main" id="{F2C0F6B1-C799-42B0-BE05-A50841798824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0660050" y="50527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4264D557-F3A9-4663-9CB7-B622E99098E1}"/>
              </a:ext>
            </a:extLst>
          </p:cNvPr>
          <p:cNvSpPr/>
          <p:nvPr userDrawn="1"/>
        </p:nvSpPr>
        <p:spPr>
          <a:xfrm>
            <a:off x="10061583" y="-1346165"/>
            <a:ext cx="2130417" cy="13319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l"/>
            <a:r>
              <a:rPr lang="sv-SE" dirty="0"/>
              <a:t>Lägg till ikonen för det globala mål ditt avtal uppfyller från sidan 1</a:t>
            </a:r>
          </a:p>
        </p:txBody>
      </p:sp>
      <p:sp>
        <p:nvSpPr>
          <p:cNvPr id="34" name="Platshållare för sidfot 3">
            <a:extLst>
              <a:ext uri="{FF2B5EF4-FFF2-40B4-BE49-F238E27FC236}">
                <a16:creationId xmlns:a16="http://schemas.microsoft.com/office/drawing/2014/main" id="{5470B3C7-4220-4016-A3C9-74443325E422}"/>
              </a:ext>
            </a:extLst>
          </p:cNvPr>
          <p:cNvSpPr txBox="1">
            <a:spLocks/>
          </p:cNvSpPr>
          <p:nvPr userDrawn="1"/>
        </p:nvSpPr>
        <p:spPr>
          <a:xfrm>
            <a:off x="3616286" y="6609727"/>
            <a:ext cx="4959428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sv-SE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>
                <a:solidFill>
                  <a:schemeClr val="bg1"/>
                </a:solidFill>
              </a:rPr>
              <a:t>Kontakta oss </a:t>
            </a:r>
            <a:r>
              <a:rPr lang="sv-SE" dirty="0"/>
              <a:t>Tel: 08 525 029 96 eller e-post: inkopscentralen@adda.se</a:t>
            </a:r>
          </a:p>
        </p:txBody>
      </p:sp>
      <p:sp>
        <p:nvSpPr>
          <p:cNvPr id="33" name="Platshållare för bild 32">
            <a:extLst>
              <a:ext uri="{FF2B5EF4-FFF2-40B4-BE49-F238E27FC236}">
                <a16:creationId xmlns:a16="http://schemas.microsoft.com/office/drawing/2014/main" id="{4F483588-C678-417C-BD54-0FB8E1940844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</p:spTree>
    <p:extLst>
      <p:ext uri="{BB962C8B-B14F-4D97-AF65-F5344CB8AC3E}">
        <p14:creationId xmlns:p14="http://schemas.microsoft.com/office/powerpoint/2010/main" val="182928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2023-10-18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3C6E2E3-491F-433A-8879-4246908B20B9}"/>
              </a:ext>
            </a:extLst>
          </p:cNvPr>
          <p:cNvSpPr/>
          <p:nvPr userDrawn="1"/>
        </p:nvSpPr>
        <p:spPr>
          <a:xfrm>
            <a:off x="615761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Bygg och fastighet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FCA1E68C-D867-4475-9F44-47595C56751A}"/>
              </a:ext>
            </a:extLst>
          </p:cNvPr>
          <p:cNvSpPr/>
          <p:nvPr userDrawn="1"/>
        </p:nvSpPr>
        <p:spPr>
          <a:xfrm>
            <a:off x="7655224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tjänster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E2DAB37-96B2-4578-B109-278E0E293DE6}"/>
              </a:ext>
            </a:extLst>
          </p:cNvPr>
          <p:cNvSpPr/>
          <p:nvPr userDrawn="1"/>
        </p:nvSpPr>
        <p:spPr>
          <a:xfrm>
            <a:off x="915282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varor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D7AB4E9-2C26-4785-9B4C-C3E26A0F301A}"/>
              </a:ext>
            </a:extLst>
          </p:cNvPr>
          <p:cNvSpPr/>
          <p:nvPr userDrawn="1"/>
        </p:nvSpPr>
        <p:spPr>
          <a:xfrm>
            <a:off x="10650433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Gata och park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46492A9E-54EC-4D10-B26B-211C55EA1DC7}"/>
              </a:ext>
            </a:extLst>
          </p:cNvPr>
          <p:cNvSpPr/>
          <p:nvPr userDrawn="1"/>
        </p:nvSpPr>
        <p:spPr>
          <a:xfrm>
            <a:off x="615761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Energi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1F49E73-C0E4-4A90-92E9-A7E7414AC78A}"/>
              </a:ext>
            </a:extLst>
          </p:cNvPr>
          <p:cNvSpPr/>
          <p:nvPr userDrawn="1"/>
        </p:nvSpPr>
        <p:spPr>
          <a:xfrm>
            <a:off x="7655224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Fordon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44D414A8-33C2-4B75-A0F6-7D3572C0567F}"/>
              </a:ext>
            </a:extLst>
          </p:cNvPr>
          <p:cNvSpPr/>
          <p:nvPr userDrawn="1"/>
        </p:nvSpPr>
        <p:spPr>
          <a:xfrm>
            <a:off x="915282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Kontor och förbrukning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97190158-A9B0-44F1-B420-B2DFA7AB290C}"/>
              </a:ext>
            </a:extLst>
          </p:cNvPr>
          <p:cNvSpPr/>
          <p:nvPr userDrawn="1"/>
        </p:nvSpPr>
        <p:spPr>
          <a:xfrm>
            <a:off x="10650433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Förbruknings-material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00130AD-CEA4-4710-A4D0-A053F6EE7C7C}"/>
              </a:ext>
            </a:extLst>
          </p:cNvPr>
          <p:cNvSpPr/>
          <p:nvPr userDrawn="1"/>
        </p:nvSpPr>
        <p:spPr>
          <a:xfrm>
            <a:off x="615761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IT-produkter och tjänster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2B177758-224A-4224-987B-63F376528A3B}"/>
              </a:ext>
            </a:extLst>
          </p:cNvPr>
          <p:cNvSpPr/>
          <p:nvPr userDrawn="1"/>
        </p:nvSpPr>
        <p:spPr>
          <a:xfrm>
            <a:off x="7655224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Programvaror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7563B4DC-A43E-4D36-8CE7-E024BDCD721D}"/>
              </a:ext>
            </a:extLst>
          </p:cNvPr>
          <p:cNvSpPr/>
          <p:nvPr userDrawn="1"/>
        </p:nvSpPr>
        <p:spPr>
          <a:xfrm>
            <a:off x="915282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Välfärds-teknologi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7F55F0B-8EE0-4818-A053-9F8555DE6B21}"/>
              </a:ext>
            </a:extLst>
          </p:cNvPr>
          <p:cNvSpPr/>
          <p:nvPr userDrawn="1"/>
        </p:nvSpPr>
        <p:spPr>
          <a:xfrm>
            <a:off x="10650433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Digitala tjänster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FFAF2838-DC7C-4AB3-BE29-EA304DA6ED34}"/>
              </a:ext>
            </a:extLst>
          </p:cNvPr>
          <p:cNvSpPr/>
          <p:nvPr userDrawn="1"/>
        </p:nvSpPr>
        <p:spPr>
          <a:xfrm>
            <a:off x="615761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Utbildning och lärande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7BA7E5DA-3296-437B-BBF1-ADD126AB9891}"/>
              </a:ext>
            </a:extLst>
          </p:cNvPr>
          <p:cNvSpPr/>
          <p:nvPr userDrawn="1"/>
        </p:nvSpPr>
        <p:spPr>
          <a:xfrm>
            <a:off x="7655224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Professionella tjänster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829C2EF7-3ED7-4847-A969-F089A9E79BCD}"/>
              </a:ext>
            </a:extLst>
          </p:cNvPr>
          <p:cNvSpPr/>
          <p:nvPr userDrawn="1"/>
        </p:nvSpPr>
        <p:spPr>
          <a:xfrm>
            <a:off x="915282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HR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F61E1320-9380-4099-918D-640DC44ACB6B}"/>
              </a:ext>
            </a:extLst>
          </p:cNvPr>
          <p:cNvSpPr/>
          <p:nvPr userDrawn="1"/>
        </p:nvSpPr>
        <p:spPr>
          <a:xfrm>
            <a:off x="10650433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Resor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F9D7BE53-2CED-4593-BF53-BA7899D84227}"/>
              </a:ext>
            </a:extLst>
          </p:cNvPr>
          <p:cNvSpPr/>
          <p:nvPr userDrawn="1"/>
        </p:nvSpPr>
        <p:spPr>
          <a:xfrm>
            <a:off x="615761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Vårdrelaterad förbrukning och läkemedel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7A966CAF-E747-4A97-A07D-2CE378EFA548}"/>
              </a:ext>
            </a:extLst>
          </p:cNvPr>
          <p:cNvSpPr/>
          <p:nvPr userDrawn="1"/>
        </p:nvSpPr>
        <p:spPr>
          <a:xfrm>
            <a:off x="7655224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Läkemedel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365A2B77-2B96-44CE-8930-6B1DA5379A7F}"/>
              </a:ext>
            </a:extLst>
          </p:cNvPr>
          <p:cNvSpPr/>
          <p:nvPr userDrawn="1"/>
        </p:nvSpPr>
        <p:spPr>
          <a:xfrm>
            <a:off x="915282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Sociala tjänster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40B3A792-C648-47EC-A7EC-907DC2F0309F}"/>
              </a:ext>
            </a:extLst>
          </p:cNvPr>
          <p:cNvSpPr/>
          <p:nvPr userDrawn="1"/>
        </p:nvSpPr>
        <p:spPr>
          <a:xfrm>
            <a:off x="10650433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Stockholms inköpscentral STIC</a:t>
            </a:r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1E16F94-93D3-41D4-9DA0-1DB3AB4A8E03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39" name="Rektangel 14">
              <a:extLst>
                <a:ext uri="{FF2B5EF4-FFF2-40B4-BE49-F238E27FC236}">
                  <a16:creationId xmlns:a16="http://schemas.microsoft.com/office/drawing/2014/main" id="{547FBEF0-CA26-4B9A-AAF0-BB27888B11E7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E5234B7-FFA0-4F2B-9AAD-74BA1EF6A5C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512" y="432842"/>
            <a:ext cx="8571694" cy="899071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684275"/>
            <a:ext cx="10326688" cy="44116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F1AE9DF4-4855-4AF6-9D3F-64333BD37423}" type="datetime1">
              <a:rPr lang="sv-SE" smtClean="0"/>
              <a:pPr/>
              <a:t>2023-10-18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50" cap="all" baseline="0"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0703AB49-5B43-4AF1-BEDC-7FFD42AF8D59}"/>
              </a:ext>
            </a:extLst>
          </p:cNvPr>
          <p:cNvGrpSpPr/>
          <p:nvPr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096225C5-FE67-4929-9B91-C6679453ECF2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16C405E1-0264-4DF5-8B4C-D2E80D91E54E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7BAF364B-2217-4A23-BA92-4298100AB100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A1E0F8D3-417D-443A-A96E-1E214FD590A1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197B5933-0CA8-4EAE-92FC-6C66D23DD227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EEFF7E3-7994-4DFC-A6C6-60C24C617F61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1090AEA8-2635-4720-ADEF-B9445D7820CB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EE452009-BD33-42BC-8ACE-FFD197C650BA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</p:grpSp>
        <p:grpSp>
          <p:nvGrpSpPr>
            <p:cNvPr id="24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04096D6-5503-4A60-97F4-654AFBD008C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ECD20AF7-1A47-4092-9D48-8B02BD5BA6F6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D20C2145-F8FA-4BB2-9195-8EAFB17D2AB8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3FCBDC95-CEB8-4370-A175-737BD0ACB4B5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B1E23123-D578-4A4E-8FC8-CC24041D2F2F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B530F463-3AD2-42B7-B638-D61691D3F1B9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F4A99F5E-4CB9-40D1-AA21-2209F101C11B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8A36C80-AC15-49D0-A3C9-F8140E70259B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1EB2D3E-5589-480F-810E-C5CB92C44BCD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B3CD443A-369B-419B-86F9-0CA3008F760F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8891260E-0CFE-41CF-BC02-4C1E7E29F750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89C1E42C-803A-4BC6-8562-02AB801A317F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BEA75D4C-95AD-425F-B7B0-A949275E8FC1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5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41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00" indent="-1746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57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2175" indent="-1730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5" pos="7399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  <p15:guide id="7" pos="6336" userDrawn="1">
          <p15:clr>
            <a:srgbClr val="F26B43"/>
          </p15:clr>
        </p15:guide>
        <p15:guide id="8" orient="horz" pos="3896" userDrawn="1">
          <p15:clr>
            <a:srgbClr val="F26B43"/>
          </p15:clr>
        </p15:guide>
        <p15:guide id="10" orient="horz" pos="1094" userDrawn="1">
          <p15:clr>
            <a:srgbClr val="F26B43"/>
          </p15:clr>
        </p15:guide>
        <p15:guide id="11" pos="5171" userDrawn="1">
          <p15:clr>
            <a:srgbClr val="F26B43"/>
          </p15:clr>
        </p15:guide>
        <p15:guide id="12" orient="horz" pos="4048" userDrawn="1">
          <p15:clr>
            <a:srgbClr val="F26B43"/>
          </p15:clr>
        </p15:guide>
        <p15:guide id="13" pos="576" userDrawn="1">
          <p15:clr>
            <a:srgbClr val="F26B43"/>
          </p15:clr>
        </p15:guide>
        <p15:guide id="18" orient="horz" pos="839" userDrawn="1">
          <p15:clr>
            <a:srgbClr val="F26B43"/>
          </p15:clr>
        </p15:guide>
        <p15:guide id="20" orient="horz" pos="267" userDrawn="1">
          <p15:clr>
            <a:srgbClr val="F26B43"/>
          </p15:clr>
        </p15:guide>
        <p15:guide id="21" pos="2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svg"/><Relationship Id="rId21" Type="http://schemas.openxmlformats.org/officeDocument/2006/relationships/image" Target="../media/image19.sv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47" Type="http://schemas.openxmlformats.org/officeDocument/2006/relationships/image" Target="../media/image45.svg"/><Relationship Id="rId50" Type="http://schemas.openxmlformats.org/officeDocument/2006/relationships/image" Target="../media/image48.png"/><Relationship Id="rId55" Type="http://schemas.openxmlformats.org/officeDocument/2006/relationships/image" Target="../media/image53.sv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9" Type="http://schemas.openxmlformats.org/officeDocument/2006/relationships/image" Target="../media/image27.sv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svg"/><Relationship Id="rId40" Type="http://schemas.openxmlformats.org/officeDocument/2006/relationships/image" Target="../media/image38.png"/><Relationship Id="rId45" Type="http://schemas.openxmlformats.org/officeDocument/2006/relationships/image" Target="../media/image43.svg"/><Relationship Id="rId53" Type="http://schemas.openxmlformats.org/officeDocument/2006/relationships/image" Target="../media/image51.svg"/><Relationship Id="rId58" Type="http://schemas.openxmlformats.org/officeDocument/2006/relationships/image" Target="../media/image56.png"/><Relationship Id="rId5" Type="http://schemas.openxmlformats.org/officeDocument/2006/relationships/image" Target="../media/image3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Relationship Id="rId35" Type="http://schemas.openxmlformats.org/officeDocument/2006/relationships/image" Target="../media/image33.svg"/><Relationship Id="rId43" Type="http://schemas.openxmlformats.org/officeDocument/2006/relationships/image" Target="../media/image41.svg"/><Relationship Id="rId48" Type="http://schemas.openxmlformats.org/officeDocument/2006/relationships/image" Target="../media/image46.png"/><Relationship Id="rId56" Type="http://schemas.openxmlformats.org/officeDocument/2006/relationships/image" Target="../media/image54.png"/><Relationship Id="rId8" Type="http://schemas.openxmlformats.org/officeDocument/2006/relationships/image" Target="../media/image6.png"/><Relationship Id="rId51" Type="http://schemas.openxmlformats.org/officeDocument/2006/relationships/image" Target="../media/image49.svg"/><Relationship Id="rId3" Type="http://schemas.openxmlformats.org/officeDocument/2006/relationships/image" Target="../media/image1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svg"/><Relationship Id="rId33" Type="http://schemas.openxmlformats.org/officeDocument/2006/relationships/image" Target="../media/image31.sv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59" Type="http://schemas.openxmlformats.org/officeDocument/2006/relationships/image" Target="../media/image57.svg"/><Relationship Id="rId20" Type="http://schemas.openxmlformats.org/officeDocument/2006/relationships/image" Target="../media/image18.png"/><Relationship Id="rId41" Type="http://schemas.openxmlformats.org/officeDocument/2006/relationships/image" Target="../media/image39.svg"/><Relationship Id="rId54" Type="http://schemas.openxmlformats.org/officeDocument/2006/relationships/image" Target="../media/image5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5" Type="http://schemas.openxmlformats.org/officeDocument/2006/relationships/image" Target="../media/image13.pn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7.svg"/><Relationship Id="rId57" Type="http://schemas.openxmlformats.org/officeDocument/2006/relationships/image" Target="../media/image55.svg"/><Relationship Id="rId10" Type="http://schemas.openxmlformats.org/officeDocument/2006/relationships/image" Target="../media/image8.png"/><Relationship Id="rId31" Type="http://schemas.openxmlformats.org/officeDocument/2006/relationships/image" Target="../media/image29.svg"/><Relationship Id="rId44" Type="http://schemas.openxmlformats.org/officeDocument/2006/relationships/image" Target="../media/image42.png"/><Relationship Id="rId52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52D637B-2EEA-4ED6-9039-20DFFA2CB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2023-10-18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C8F5F7B-9BC9-49CD-9B7E-71FB6B071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81B7894-FB16-4499-822B-C9AC9ED2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1</a:t>
            </a:fld>
            <a:endParaRPr lang="sv-SE" dirty="0"/>
          </a:p>
        </p:txBody>
      </p:sp>
      <p:pic>
        <p:nvPicPr>
          <p:cNvPr id="1026" name="Picture 2" descr="1. Ingen fattigdom. Röd kvadrat, text och symbol i vitt. Sex människor står på rad. Fyra är vuxna, två är barn. Tre har byxor och tre har klänning. En vuxen håller i en vit käpp.">
            <a:extLst>
              <a:ext uri="{FF2B5EF4-FFF2-40B4-BE49-F238E27FC236}">
                <a16:creationId xmlns:a16="http://schemas.microsoft.com/office/drawing/2014/main" id="{E3CBF564-7FFF-4311-A7EA-3159D1ED4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. Ingen hunger. Senapsgul kvadrat, text och symbol i vitt.  En rund matskål som det ångar ur.">
            <a:extLst>
              <a:ext uri="{FF2B5EF4-FFF2-40B4-BE49-F238E27FC236}">
                <a16:creationId xmlns:a16="http://schemas.microsoft.com/office/drawing/2014/main" id="{1804F347-FF21-4105-9BE2-A4F192B19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60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3. God hälsa och välbefinnande. Grön kvadrat, text och symbol i vitt.  En EKG-kurva som avslutas med ett hjärta.">
            <a:extLst>
              <a:ext uri="{FF2B5EF4-FFF2-40B4-BE49-F238E27FC236}">
                <a16:creationId xmlns:a16="http://schemas.microsoft.com/office/drawing/2014/main" id="{07FA4205-27A6-44D6-A32B-D23A03C0C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507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4. God utbildning för alla.  Mörkröd kvadrat, text och symbol i vitt.  En uppslagen bok med en penna bredvid.">
            <a:extLst>
              <a:ext uri="{FF2B5EF4-FFF2-40B4-BE49-F238E27FC236}">
                <a16:creationId xmlns:a16="http://schemas.microsoft.com/office/drawing/2014/main" id="{143F9392-C02E-4A73-A47A-F92FECE94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154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5. Jämställdhet.  Röd-orange kvadrat, text och symbol i vitt.  En cirkel, en kombinerad mans- och kvinnosymbol, med en pil och ett plustecken utvändigt, i mitten av cirkeln finns ett likhetstecken.">
            <a:extLst>
              <a:ext uri="{FF2B5EF4-FFF2-40B4-BE49-F238E27FC236}">
                <a16:creationId xmlns:a16="http://schemas.microsoft.com/office/drawing/2014/main" id="{D3A98127-2510-4261-8968-37E4C7C85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6. Rent vatten och sanitet. Ljusblå kvadrat, text och symbol i vitt. Ett fullt vattenglas med en blå vattendroppe på. Under glaset finns ett avloppsrör, som avslutas i en pil nedåt.">
            <a:extLst>
              <a:ext uri="{FF2B5EF4-FFF2-40B4-BE49-F238E27FC236}">
                <a16:creationId xmlns:a16="http://schemas.microsoft.com/office/drawing/2014/main" id="{6DCB27AD-9ADF-4643-9D75-10AAAA62A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7. Hållbar energi för alla. Gul kvadrat, text och symbol i vitt.  En sol med en powersymbol i mitten. Solen har tolv strålar.">
            <a:extLst>
              <a:ext uri="{FF2B5EF4-FFF2-40B4-BE49-F238E27FC236}">
                <a16:creationId xmlns:a16="http://schemas.microsoft.com/office/drawing/2014/main" id="{1600DC21-073B-4FB5-BD99-C3410C0C8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8. Anständiga arbetsvillkor och ekonomisk tillväxt. Vinröd kvadrat, text och symbol i vitt.  Tre stående staplar med en stigande kurva överst.">
            <a:extLst>
              <a:ext uri="{FF2B5EF4-FFF2-40B4-BE49-F238E27FC236}">
                <a16:creationId xmlns:a16="http://schemas.microsoft.com/office/drawing/2014/main" id="{CAC266E0-DE81-468A-BE36-E4BB07E64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417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9. Hållbar industri, innovationer och infrastruktur. Orange kvadrat, text och symbol i vitt. Fyra kuber, tre är i botten och bildar ett hörn, den fjärde är staplad på hörnkuben.">
            <a:extLst>
              <a:ext uri="{FF2B5EF4-FFF2-40B4-BE49-F238E27FC236}">
                <a16:creationId xmlns:a16="http://schemas.microsoft.com/office/drawing/2014/main" id="{E1C6B676-668B-48C6-A91C-ACC705009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019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10. Minskad ojämlikhet. Cerise kvadrat, text och symbol i vitt. Ett likhetstecken omgivet av fyra trianglar pekande i de fyra väderstrecken">
            <a:extLst>
              <a:ext uri="{FF2B5EF4-FFF2-40B4-BE49-F238E27FC236}">
                <a16:creationId xmlns:a16="http://schemas.microsoft.com/office/drawing/2014/main" id="{0CC1D35B-CB31-45C3-B925-9C2F843B2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11. Hållbara städer och samhällen. Guldgul kvadrat, text och symbol i vitt. En rad av fyra olika hustyper.">
            <a:extLst>
              <a:ext uri="{FF2B5EF4-FFF2-40B4-BE49-F238E27FC236}">
                <a16:creationId xmlns:a16="http://schemas.microsoft.com/office/drawing/2014/main" id="{9F2FE7C1-5ABF-49CA-9169-F801DF501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12. Hållbar konsumtion och produktion. Mörk senapsgul kvadrat, text och symbol i vitt. En liggande åtta med en pil i slutet av linjen. En variant av oändlighetssymbolen.">
            <a:extLst>
              <a:ext uri="{FF2B5EF4-FFF2-40B4-BE49-F238E27FC236}">
                <a16:creationId xmlns:a16="http://schemas.microsoft.com/office/drawing/2014/main" id="{B4935247-E091-4D9C-BBAC-6D9C1635B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13. Bekämpa klimatförändringarna. Mörkgrön kvadrat, text och symbol i vitt. Ett öga, där irisen är ett jordklot.">
            <a:extLst>
              <a:ext uri="{FF2B5EF4-FFF2-40B4-BE49-F238E27FC236}">
                <a16:creationId xmlns:a16="http://schemas.microsoft.com/office/drawing/2014/main" id="{78715597-0AB1-4432-BEAA-1190B1C57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417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14. Hav och marina resurser. Blå kvadrat, text och symbol i vitt. En fisk under två våglinjer.">
            <a:extLst>
              <a:ext uri="{FF2B5EF4-FFF2-40B4-BE49-F238E27FC236}">
                <a16:creationId xmlns:a16="http://schemas.microsoft.com/office/drawing/2014/main" id="{B1C28F2D-40BE-490E-AC74-F615A1C72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019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15. Ekosystem och biologisk mångfald. Limegrön kvadrat, text och symbol i vitt. Ett träd som står på två vågräta streck. Bredvid trädet finns tre flygande fåglar.">
            <a:extLst>
              <a:ext uri="{FF2B5EF4-FFF2-40B4-BE49-F238E27FC236}">
                <a16:creationId xmlns:a16="http://schemas.microsoft.com/office/drawing/2014/main" id="{D932BE61-0E88-4A06-B1A6-7F7E1CB8B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16. Fredliga och inkluderande samhällen. Kungsblå kvadrat, text och symbol i vitt. En fredsduva med kvist i näbben, sitter på skaftet av en domarklubba.">
            <a:extLst>
              <a:ext uri="{FF2B5EF4-FFF2-40B4-BE49-F238E27FC236}">
                <a16:creationId xmlns:a16="http://schemas.microsoft.com/office/drawing/2014/main" id="{7033EE5E-1337-40DF-A6A0-541B65026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458157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17. Genomförande och globalt partnerskap. Marinblå kvadrat, text och symbol i vitt. Fem ringar överlappar varandra i en cirkel.">
            <a:extLst>
              <a:ext uri="{FF2B5EF4-FFF2-40B4-BE49-F238E27FC236}">
                <a16:creationId xmlns:a16="http://schemas.microsoft.com/office/drawing/2014/main" id="{508EF3C2-91C0-4B1D-8DC1-41BD45AFE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458157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 6">
            <a:extLst>
              <a:ext uri="{FF2B5EF4-FFF2-40B4-BE49-F238E27FC236}">
                <a16:creationId xmlns:a16="http://schemas.microsoft.com/office/drawing/2014/main" id="{4ACAC946-D3AB-47EF-9FE4-A5ADCEF782B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7863411" y="467327"/>
            <a:ext cx="540000" cy="540000"/>
          </a:xfrm>
          <a:prstGeom prst="rect">
            <a:avLst/>
          </a:prstGeom>
        </p:spPr>
      </p:pic>
      <p:pic>
        <p:nvPicPr>
          <p:cNvPr id="9" name="Bild 8">
            <a:extLst>
              <a:ext uri="{FF2B5EF4-FFF2-40B4-BE49-F238E27FC236}">
                <a16:creationId xmlns:a16="http://schemas.microsoft.com/office/drawing/2014/main" id="{1ED063B2-3B52-4DD7-A0DF-13BE4C228D86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853924" y="467327"/>
            <a:ext cx="540000" cy="540000"/>
          </a:xfrm>
          <a:prstGeom prst="rect">
            <a:avLst/>
          </a:prstGeom>
        </p:spPr>
      </p:pic>
      <p:pic>
        <p:nvPicPr>
          <p:cNvPr id="13" name="Bild 12">
            <a:extLst>
              <a:ext uri="{FF2B5EF4-FFF2-40B4-BE49-F238E27FC236}">
                <a16:creationId xmlns:a16="http://schemas.microsoft.com/office/drawing/2014/main" id="{DF95BE67-F120-4B42-A1F5-A0B336C9F49D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9358667" y="467327"/>
            <a:ext cx="540000" cy="540000"/>
          </a:xfrm>
          <a:prstGeom prst="rect">
            <a:avLst/>
          </a:prstGeom>
        </p:spPr>
      </p:pic>
      <p:pic>
        <p:nvPicPr>
          <p:cNvPr id="19" name="Bild 18">
            <a:extLst>
              <a:ext uri="{FF2B5EF4-FFF2-40B4-BE49-F238E27FC236}">
                <a16:creationId xmlns:a16="http://schemas.microsoft.com/office/drawing/2014/main" id="{619D8A11-90C3-4D02-BB71-7A8B482A5BD1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9357830" y="1659611"/>
            <a:ext cx="540000" cy="540000"/>
          </a:xfrm>
          <a:prstGeom prst="rect">
            <a:avLst/>
          </a:prstGeom>
        </p:spPr>
      </p:pic>
      <p:pic>
        <p:nvPicPr>
          <p:cNvPr id="35" name="Bild 34">
            <a:extLst>
              <a:ext uri="{FF2B5EF4-FFF2-40B4-BE49-F238E27FC236}">
                <a16:creationId xmlns:a16="http://schemas.microsoft.com/office/drawing/2014/main" id="{BF7F3B0B-873B-4CDD-B8DA-033BF393989B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9357830" y="2851894"/>
            <a:ext cx="540000" cy="540000"/>
          </a:xfrm>
          <a:prstGeom prst="rect">
            <a:avLst/>
          </a:prstGeom>
        </p:spPr>
      </p:pic>
      <p:pic>
        <p:nvPicPr>
          <p:cNvPr id="41" name="Bild 40">
            <a:extLst>
              <a:ext uri="{FF2B5EF4-FFF2-40B4-BE49-F238E27FC236}">
                <a16:creationId xmlns:a16="http://schemas.microsoft.com/office/drawing/2014/main" id="{71EC7006-EACF-4F87-B40E-AABD1BC485D4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6365640" y="5236461"/>
            <a:ext cx="540000" cy="540000"/>
          </a:xfrm>
          <a:prstGeom prst="rect">
            <a:avLst/>
          </a:prstGeom>
        </p:spPr>
      </p:pic>
      <p:pic>
        <p:nvPicPr>
          <p:cNvPr id="43" name="Bild 42">
            <a:extLst>
              <a:ext uri="{FF2B5EF4-FFF2-40B4-BE49-F238E27FC236}">
                <a16:creationId xmlns:a16="http://schemas.microsoft.com/office/drawing/2014/main" id="{A6D68A47-F007-4292-AFB0-485D292CBA31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9357830" y="5236461"/>
            <a:ext cx="540000" cy="540000"/>
          </a:xfrm>
          <a:prstGeom prst="rect">
            <a:avLst/>
          </a:prstGeom>
        </p:spPr>
      </p:pic>
      <p:pic>
        <p:nvPicPr>
          <p:cNvPr id="45" name="Bild 44">
            <a:extLst>
              <a:ext uri="{FF2B5EF4-FFF2-40B4-BE49-F238E27FC236}">
                <a16:creationId xmlns:a16="http://schemas.microsoft.com/office/drawing/2014/main" id="{FC543EC3-88D6-4229-9E3F-8ABAB2C2C7B0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7861735" y="5236461"/>
            <a:ext cx="540000" cy="540000"/>
          </a:xfrm>
          <a:prstGeom prst="rect">
            <a:avLst/>
          </a:prstGeom>
        </p:spPr>
      </p:pic>
      <p:pic>
        <p:nvPicPr>
          <p:cNvPr id="49" name="Bild 48">
            <a:extLst>
              <a:ext uri="{FF2B5EF4-FFF2-40B4-BE49-F238E27FC236}">
                <a16:creationId xmlns:a16="http://schemas.microsoft.com/office/drawing/2014/main" id="{A31413AB-92E6-4C8C-9D74-D7447B8D146A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7861735" y="2851893"/>
            <a:ext cx="540000" cy="540000"/>
          </a:xfrm>
          <a:prstGeom prst="rect">
            <a:avLst/>
          </a:prstGeom>
        </p:spPr>
      </p:pic>
      <p:pic>
        <p:nvPicPr>
          <p:cNvPr id="56" name="Bild 55">
            <a:extLst>
              <a:ext uri="{FF2B5EF4-FFF2-40B4-BE49-F238E27FC236}">
                <a16:creationId xmlns:a16="http://schemas.microsoft.com/office/drawing/2014/main" id="{5CA782E1-5D9A-4F0C-9100-9179D8BECF99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9357830" y="4044177"/>
            <a:ext cx="540000" cy="540000"/>
          </a:xfrm>
          <a:prstGeom prst="rect">
            <a:avLst/>
          </a:prstGeom>
        </p:spPr>
      </p:pic>
      <p:pic>
        <p:nvPicPr>
          <p:cNvPr id="58" name="Bild 57">
            <a:extLst>
              <a:ext uri="{FF2B5EF4-FFF2-40B4-BE49-F238E27FC236}">
                <a16:creationId xmlns:a16="http://schemas.microsoft.com/office/drawing/2014/main" id="{CA0CDD81-CCA0-4F35-B327-EC6D186ED0C0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10853924" y="4044176"/>
            <a:ext cx="540000" cy="540000"/>
          </a:xfrm>
          <a:prstGeom prst="rect">
            <a:avLst/>
          </a:prstGeom>
        </p:spPr>
      </p:pic>
      <p:pic>
        <p:nvPicPr>
          <p:cNvPr id="60" name="Bild 59">
            <a:extLst>
              <a:ext uri="{FF2B5EF4-FFF2-40B4-BE49-F238E27FC236}">
                <a16:creationId xmlns:a16="http://schemas.microsoft.com/office/drawing/2014/main" id="{DFF6D5D2-F5C6-4C86-9464-666EFF6E1E19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10853924" y="5236461"/>
            <a:ext cx="540000" cy="540000"/>
          </a:xfrm>
          <a:prstGeom prst="rect">
            <a:avLst/>
          </a:prstGeom>
        </p:spPr>
      </p:pic>
      <p:pic>
        <p:nvPicPr>
          <p:cNvPr id="62" name="Bild 61">
            <a:extLst>
              <a:ext uri="{FF2B5EF4-FFF2-40B4-BE49-F238E27FC236}">
                <a16:creationId xmlns:a16="http://schemas.microsoft.com/office/drawing/2014/main" id="{E9D2CF38-2FB2-47BC-BEEE-E60C9F480DE9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6365640" y="1659611"/>
            <a:ext cx="540000" cy="540000"/>
          </a:xfrm>
          <a:prstGeom prst="rect">
            <a:avLst/>
          </a:prstGeom>
        </p:spPr>
      </p:pic>
      <p:pic>
        <p:nvPicPr>
          <p:cNvPr id="64" name="Bild 63">
            <a:extLst>
              <a:ext uri="{FF2B5EF4-FFF2-40B4-BE49-F238E27FC236}">
                <a16:creationId xmlns:a16="http://schemas.microsoft.com/office/drawing/2014/main" id="{BC6A94BE-0BA6-479A-B71A-A3E03CA1E46D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6365640" y="467327"/>
            <a:ext cx="540000" cy="540000"/>
          </a:xfrm>
          <a:prstGeom prst="rect">
            <a:avLst/>
          </a:prstGeom>
        </p:spPr>
      </p:pic>
      <p:pic>
        <p:nvPicPr>
          <p:cNvPr id="66" name="Bild 65">
            <a:extLst>
              <a:ext uri="{FF2B5EF4-FFF2-40B4-BE49-F238E27FC236}">
                <a16:creationId xmlns:a16="http://schemas.microsoft.com/office/drawing/2014/main" id="{1B3F5200-A1AE-4628-A552-BDBD64BFDEB9}"/>
              </a:ext>
            </a:extLst>
          </p:cNvPr>
          <p:cNvPicPr>
            <a:picLocks noChangeAspect="1"/>
          </p:cNvPicPr>
          <p:nvPr/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7861735" y="1659610"/>
            <a:ext cx="540000" cy="540000"/>
          </a:xfrm>
          <a:prstGeom prst="rect">
            <a:avLst/>
          </a:prstGeom>
        </p:spPr>
      </p:pic>
      <p:pic>
        <p:nvPicPr>
          <p:cNvPr id="68" name="Bild 67">
            <a:extLst>
              <a:ext uri="{FF2B5EF4-FFF2-40B4-BE49-F238E27FC236}">
                <a16:creationId xmlns:a16="http://schemas.microsoft.com/office/drawing/2014/main" id="{0F4504B1-84E4-4D87-AEE9-ED0B57F848D9}"/>
              </a:ext>
            </a:extLst>
          </p:cNvPr>
          <p:cNvPicPr>
            <a:picLocks noChangeAspect="1"/>
          </p:cNvPicPr>
          <p:nvPr/>
        </p:nvPicPr>
        <p:blipFill>
          <a:blip r:embed="rId50">
            <a:extLst>
              <a:ext uri="{96DAC541-7B7A-43D3-8B79-37D633B846F1}">
                <asvg:svgBlip xmlns:asvg="http://schemas.microsoft.com/office/drawing/2016/SVG/main" r:embed="rId51"/>
              </a:ext>
            </a:extLst>
          </a:blip>
          <a:stretch>
            <a:fillRect/>
          </a:stretch>
        </p:blipFill>
        <p:spPr>
          <a:xfrm>
            <a:off x="10853924" y="1659610"/>
            <a:ext cx="540000" cy="540000"/>
          </a:xfrm>
          <a:prstGeom prst="rect">
            <a:avLst/>
          </a:prstGeom>
        </p:spPr>
      </p:pic>
      <p:pic>
        <p:nvPicPr>
          <p:cNvPr id="90" name="Bild 89">
            <a:extLst>
              <a:ext uri="{FF2B5EF4-FFF2-40B4-BE49-F238E27FC236}">
                <a16:creationId xmlns:a16="http://schemas.microsoft.com/office/drawing/2014/main" id="{4FF9017A-18FF-47BA-A717-F2006AECD994}"/>
              </a:ext>
            </a:extLst>
          </p:cNvPr>
          <p:cNvPicPr>
            <a:picLocks noChangeAspect="1"/>
          </p:cNvPicPr>
          <p:nvPr/>
        </p:nvPicPr>
        <p:blipFill>
          <a:blip r:embed="rId52">
            <a:extLst>
              <a:ext uri="{96DAC541-7B7A-43D3-8B79-37D633B846F1}">
                <asvg:svgBlip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6365640" y="2851895"/>
            <a:ext cx="540000" cy="540000"/>
          </a:xfrm>
          <a:prstGeom prst="rect">
            <a:avLst/>
          </a:prstGeom>
        </p:spPr>
      </p:pic>
      <p:pic>
        <p:nvPicPr>
          <p:cNvPr id="92" name="Bild 91">
            <a:extLst>
              <a:ext uri="{FF2B5EF4-FFF2-40B4-BE49-F238E27FC236}">
                <a16:creationId xmlns:a16="http://schemas.microsoft.com/office/drawing/2014/main" id="{318F6DF0-4B19-4465-9687-C961D8472A9D}"/>
              </a:ext>
            </a:extLst>
          </p:cNvPr>
          <p:cNvPicPr>
            <a:picLocks noChangeAspect="1"/>
          </p:cNvPicPr>
          <p:nvPr/>
        </p:nvPicPr>
        <p:blipFill>
          <a:blip r:embed="rId54">
            <a:extLst>
              <a:ext uri="{96DAC541-7B7A-43D3-8B79-37D633B846F1}">
                <asvg:svgBlip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10853924" y="2851893"/>
            <a:ext cx="540000" cy="540000"/>
          </a:xfrm>
          <a:prstGeom prst="rect">
            <a:avLst/>
          </a:prstGeom>
        </p:spPr>
      </p:pic>
      <p:pic>
        <p:nvPicPr>
          <p:cNvPr id="94" name="Bild 93">
            <a:extLst>
              <a:ext uri="{FF2B5EF4-FFF2-40B4-BE49-F238E27FC236}">
                <a16:creationId xmlns:a16="http://schemas.microsoft.com/office/drawing/2014/main" id="{02B1605D-FFBA-41F5-89C3-2D4741BD4A0B}"/>
              </a:ext>
            </a:extLst>
          </p:cNvPr>
          <p:cNvPicPr>
            <a:picLocks noChangeAspect="1"/>
          </p:cNvPicPr>
          <p:nvPr/>
        </p:nvPicPr>
        <p:blipFill>
          <a:blip r:embed="rId56">
            <a:extLst>
              <a:ext uri="{96DAC541-7B7A-43D3-8B79-37D633B846F1}">
                <asvg:svgBlip xmlns:asvg="http://schemas.microsoft.com/office/drawing/2016/SVG/main" r:embed="rId57"/>
              </a:ext>
            </a:extLst>
          </a:blip>
          <a:stretch>
            <a:fillRect/>
          </a:stretch>
        </p:blipFill>
        <p:spPr>
          <a:xfrm>
            <a:off x="7861735" y="4044177"/>
            <a:ext cx="540000" cy="540000"/>
          </a:xfrm>
          <a:prstGeom prst="rect">
            <a:avLst/>
          </a:prstGeom>
        </p:spPr>
      </p:pic>
      <p:pic>
        <p:nvPicPr>
          <p:cNvPr id="99" name="Bild 98">
            <a:extLst>
              <a:ext uri="{FF2B5EF4-FFF2-40B4-BE49-F238E27FC236}">
                <a16:creationId xmlns:a16="http://schemas.microsoft.com/office/drawing/2014/main" id="{554C8E65-6208-455F-8F0C-B187C7901189}"/>
              </a:ext>
            </a:extLst>
          </p:cNvPr>
          <p:cNvPicPr>
            <a:picLocks noChangeAspect="1"/>
          </p:cNvPicPr>
          <p:nvPr/>
        </p:nvPicPr>
        <p:blipFill>
          <a:blip r:embed="rId58">
            <a:extLst>
              <a:ext uri="{96DAC541-7B7A-43D3-8B79-37D633B846F1}">
                <asvg:svgBlip xmlns:asvg="http://schemas.microsoft.com/office/drawing/2016/SVG/main" r:embed="rId59"/>
              </a:ext>
            </a:extLst>
          </a:blip>
          <a:stretch>
            <a:fillRect/>
          </a:stretch>
        </p:blipFill>
        <p:spPr>
          <a:xfrm>
            <a:off x="6365640" y="4044179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86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ubrik 32">
            <a:extLst>
              <a:ext uri="{FF2B5EF4-FFF2-40B4-BE49-F238E27FC236}">
                <a16:creationId xmlns:a16="http://schemas.microsoft.com/office/drawing/2014/main" id="{0D9A704B-3154-6FC8-1B46-22F5C986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Avfallspåsar och sopsäckar 2022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6BEB3C1-FB9B-7386-E6B0-DEBCEF78A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9DF4-4855-4AF6-9D3F-64333BD37423}" type="datetime1">
              <a:rPr lang="sv-SE" smtClean="0"/>
              <a:pPr/>
              <a:t>2023-10-18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4184E3-6033-6CEE-D006-CA00C3C6E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60BB36C-944D-7CEE-76B5-9DD444E54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46" name="Platshållare för text 45">
            <a:extLst>
              <a:ext uri="{FF2B5EF4-FFF2-40B4-BE49-F238E27FC236}">
                <a16:creationId xmlns:a16="http://schemas.microsoft.com/office/drawing/2014/main" id="{6B25E521-1208-EE09-62B9-D67D80C0FF7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7" name="Platshållare för text 46">
            <a:extLst>
              <a:ext uri="{FF2B5EF4-FFF2-40B4-BE49-F238E27FC236}">
                <a16:creationId xmlns:a16="http://schemas.microsoft.com/office/drawing/2014/main" id="{660F24F4-CC33-5673-B583-940100E9B89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704092" y="4621685"/>
            <a:ext cx="2040714" cy="1069540"/>
          </a:xfrm>
        </p:spPr>
        <p:txBody>
          <a:bodyPr/>
          <a:lstStyle/>
          <a:p>
            <a:r>
              <a:rPr lang="sv-SE" dirty="0"/>
              <a:t>Adda genomför flera uppföljningar på samtliga av våra ramavtal under en avtalsperiod. Syftet är att uppnå de mål och ambitioner som ligger bakom upphandlingen. </a:t>
            </a:r>
          </a:p>
          <a:p>
            <a:endParaRPr lang="sv-SE" dirty="0"/>
          </a:p>
        </p:txBody>
      </p:sp>
      <p:sp>
        <p:nvSpPr>
          <p:cNvPr id="42" name="Platshållare för text 41">
            <a:extLst>
              <a:ext uri="{FF2B5EF4-FFF2-40B4-BE49-F238E27FC236}">
                <a16:creationId xmlns:a16="http://schemas.microsoft.com/office/drawing/2014/main" id="{D1461E7E-FAA0-CE88-1ECE-D39974A6787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3" name="Platshållare för text 42">
            <a:extLst>
              <a:ext uri="{FF2B5EF4-FFF2-40B4-BE49-F238E27FC236}">
                <a16:creationId xmlns:a16="http://schemas.microsoft.com/office/drawing/2014/main" id="{027A12AB-EC6F-9E75-6E8C-96C22038362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704092" y="779384"/>
            <a:ext cx="2125955" cy="2032350"/>
          </a:xfrm>
        </p:spPr>
        <p:txBody>
          <a:bodyPr/>
          <a:lstStyle/>
          <a:p>
            <a:r>
              <a:rPr lang="sv-SE" dirty="0"/>
              <a:t>Matavfallspåsar för hushåll i papper</a:t>
            </a:r>
          </a:p>
          <a:p>
            <a:r>
              <a:rPr lang="sv-SE" dirty="0"/>
              <a:t>Matavfallspåsar för hushåll i bioplast</a:t>
            </a:r>
          </a:p>
          <a:p>
            <a:r>
              <a:rPr lang="sv-SE" dirty="0"/>
              <a:t>Avfallspåsar för optisk sortering i plast</a:t>
            </a:r>
          </a:p>
          <a:p>
            <a:r>
              <a:rPr lang="sv-SE" dirty="0"/>
              <a:t>Avfallspåsar för optisk sortering i papper</a:t>
            </a:r>
          </a:p>
          <a:p>
            <a:r>
              <a:rPr lang="sv-SE" dirty="0"/>
              <a:t>Papperssäckar för verksamheter</a:t>
            </a:r>
          </a:p>
          <a:p>
            <a:r>
              <a:rPr lang="sv-SE" dirty="0"/>
              <a:t>Plastsäckar för verksamheter</a:t>
            </a:r>
          </a:p>
          <a:p>
            <a:r>
              <a:rPr lang="sv-SE" dirty="0" err="1"/>
              <a:t>Påshållare</a:t>
            </a:r>
            <a:r>
              <a:rPr lang="sv-SE" dirty="0"/>
              <a:t> för hushåll</a:t>
            </a:r>
          </a:p>
        </p:txBody>
      </p:sp>
      <p:sp>
        <p:nvSpPr>
          <p:cNvPr id="34" name="Platshållare för text 33">
            <a:extLst>
              <a:ext uri="{FF2B5EF4-FFF2-40B4-BE49-F238E27FC236}">
                <a16:creationId xmlns:a16="http://schemas.microsoft.com/office/drawing/2014/main" id="{90570884-4F69-BEA7-089B-ED20D9AB44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5" name="Platshållare för text 34">
            <a:extLst>
              <a:ext uri="{FF2B5EF4-FFF2-40B4-BE49-F238E27FC236}">
                <a16:creationId xmlns:a16="http://schemas.microsoft.com/office/drawing/2014/main" id="{56202E72-B5EB-D92A-059F-9EEBCF6798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2023-04-01 till 2027-03-31</a:t>
            </a:r>
          </a:p>
          <a:p>
            <a:endParaRPr lang="sv-SE" dirty="0"/>
          </a:p>
        </p:txBody>
      </p:sp>
      <p:sp>
        <p:nvSpPr>
          <p:cNvPr id="36" name="Platshållare för text 35">
            <a:extLst>
              <a:ext uri="{FF2B5EF4-FFF2-40B4-BE49-F238E27FC236}">
                <a16:creationId xmlns:a16="http://schemas.microsoft.com/office/drawing/2014/main" id="{238BE21F-B501-2234-4C81-96D48DC9D51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7" name="Platshållare för text 36">
            <a:extLst>
              <a:ext uri="{FF2B5EF4-FFF2-40B4-BE49-F238E27FC236}">
                <a16:creationId xmlns:a16="http://schemas.microsoft.com/office/drawing/2014/main" id="{57851C1A-5AEA-F58B-2270-7BE3D45FE6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05522" y="1837817"/>
            <a:ext cx="2040714" cy="1189779"/>
          </a:xfrm>
        </p:spPr>
        <p:txBody>
          <a:bodyPr/>
          <a:lstStyle/>
          <a:p>
            <a:r>
              <a:rPr lang="sv-SE" dirty="0"/>
              <a:t>Avrop sker genom två olika förfaranden:</a:t>
            </a:r>
          </a:p>
          <a:p>
            <a:r>
              <a:rPr lang="sv-SE" dirty="0"/>
              <a:t>Rangordning</a:t>
            </a:r>
          </a:p>
          <a:p>
            <a:r>
              <a:rPr lang="sv-SE" dirty="0"/>
              <a:t>Förnyad konkurrensutsättning (FKU kommer att ske under förutsättning att avropet överstiger 300 000 SEK)</a:t>
            </a:r>
          </a:p>
          <a:p>
            <a:endParaRPr lang="sv-SE" dirty="0"/>
          </a:p>
        </p:txBody>
      </p:sp>
      <p:sp>
        <p:nvSpPr>
          <p:cNvPr id="38" name="Platshållare för text 37">
            <a:extLst>
              <a:ext uri="{FF2B5EF4-FFF2-40B4-BE49-F238E27FC236}">
                <a16:creationId xmlns:a16="http://schemas.microsoft.com/office/drawing/2014/main" id="{91FD3B60-FFCB-FA0E-6E7B-0D0FEE6CF4D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521601" y="3048530"/>
            <a:ext cx="2040714" cy="309309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9" name="Platshållare för text 38">
            <a:extLst>
              <a:ext uri="{FF2B5EF4-FFF2-40B4-BE49-F238E27FC236}">
                <a16:creationId xmlns:a16="http://schemas.microsoft.com/office/drawing/2014/main" id="{C58786EF-1D36-E020-C7C6-D940B8B49B4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05522" y="3429000"/>
            <a:ext cx="2040714" cy="1769528"/>
          </a:xfrm>
        </p:spPr>
        <p:txBody>
          <a:bodyPr/>
          <a:lstStyle/>
          <a:p>
            <a:r>
              <a:rPr lang="sv-SE" dirty="0"/>
              <a:t>J D Stenqvist Aktiebolag</a:t>
            </a:r>
          </a:p>
          <a:p>
            <a:r>
              <a:rPr lang="sv-SE" dirty="0"/>
              <a:t>AS Naturabiomat AS</a:t>
            </a:r>
          </a:p>
          <a:p>
            <a:r>
              <a:rPr lang="sv-SE" dirty="0"/>
              <a:t>San </a:t>
            </a:r>
            <a:r>
              <a:rPr lang="sv-SE" dirty="0" err="1"/>
              <a:t>Sac</a:t>
            </a:r>
            <a:r>
              <a:rPr lang="sv-SE" dirty="0"/>
              <a:t> AB</a:t>
            </a:r>
          </a:p>
          <a:p>
            <a:r>
              <a:rPr lang="sv-SE" dirty="0" err="1"/>
              <a:t>Svenco</a:t>
            </a:r>
            <a:r>
              <a:rPr lang="sv-SE" dirty="0"/>
              <a:t> Papperssäckar Aktiebolag</a:t>
            </a:r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A7878D0C-D4F4-4E0A-526C-7D501F57E3F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1" name="Platshållare för text 40">
            <a:extLst>
              <a:ext uri="{FF2B5EF4-FFF2-40B4-BE49-F238E27FC236}">
                <a16:creationId xmlns:a16="http://schemas.microsoft.com/office/drawing/2014/main" id="{A4EB381B-10CA-CC45-41BE-80980AA9F39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sv-SE" dirty="0"/>
              <a:t>Utvärderat sortiment återfinns i publicerad </a:t>
            </a:r>
            <a:r>
              <a:rPr lang="sv-SE" dirty="0" err="1"/>
              <a:t>prisbilaga</a:t>
            </a:r>
            <a:r>
              <a:rPr lang="sv-SE" dirty="0"/>
              <a:t>.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4" name="Platshållare för text 43">
            <a:extLst>
              <a:ext uri="{FF2B5EF4-FFF2-40B4-BE49-F238E27FC236}">
                <a16:creationId xmlns:a16="http://schemas.microsoft.com/office/drawing/2014/main" id="{8F533983-F687-94DD-185C-9E4F2B7D2AD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5" name="Platshållare för text 44">
            <a:extLst>
              <a:ext uri="{FF2B5EF4-FFF2-40B4-BE49-F238E27FC236}">
                <a16:creationId xmlns:a16="http://schemas.microsoft.com/office/drawing/2014/main" id="{7D73DBC4-874E-5D6E-9BBC-B35909497BF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sv-SE" dirty="0"/>
              <a:t>Varor ska levereras inom cirka 6 veckor från beställning, om inte ni uttryckligen medger en annan tid. Avvikelser i </a:t>
            </a:r>
          </a:p>
          <a:p>
            <a:r>
              <a:rPr lang="sv-SE" dirty="0"/>
              <a:t>leveranstiden ska kommuniceras med er så snart som möjligt, helst redan i orderbekräftelsen.</a:t>
            </a:r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818D6427-96B4-6F5C-9C46-DD3401E9138D}"/>
              </a:ext>
            </a:extLst>
          </p:cNvPr>
          <p:cNvCxnSpPr>
            <a:cxnSpLocks/>
          </p:cNvCxnSpPr>
          <p:nvPr/>
        </p:nvCxnSpPr>
        <p:spPr>
          <a:xfrm flipV="1">
            <a:off x="7320298" y="423863"/>
            <a:ext cx="0" cy="5771777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Platshållare för SmartArt 49">
            <a:extLst>
              <a:ext uri="{FF2B5EF4-FFF2-40B4-BE49-F238E27FC236}">
                <a16:creationId xmlns:a16="http://schemas.microsoft.com/office/drawing/2014/main" id="{811850F9-34B4-D750-B052-6B5BA129EDC9}"/>
              </a:ext>
            </a:extLst>
          </p:cNvPr>
          <p:cNvGraphicFramePr>
            <a:graphicFrameLocks noGrp="1"/>
          </p:cNvGraphicFramePr>
          <p:nvPr>
            <p:ph type="dgm" sz="quarter" idx="41"/>
            <p:extLst>
              <p:ext uri="{D42A27DB-BD31-4B8C-83A1-F6EECF244321}">
                <p14:modId xmlns:p14="http://schemas.microsoft.com/office/powerpoint/2010/main" val="808323575"/>
              </p:ext>
            </p:extLst>
          </p:nvPr>
        </p:nvGraphicFramePr>
        <p:xfrm>
          <a:off x="430213" y="1736725"/>
          <a:ext cx="6700837" cy="4446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3C22184-6ABF-9438-FD97-D7587174C38C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</p:sp>
    </p:spTree>
    <p:extLst>
      <p:ext uri="{BB962C8B-B14F-4D97-AF65-F5344CB8AC3E}">
        <p14:creationId xmlns:p14="http://schemas.microsoft.com/office/powerpoint/2010/main" val="930189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98C4BFFA-5C9C-45B9-8DA4-C2C0EA70D2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5775" y="1450406"/>
            <a:ext cx="4680000" cy="309309"/>
          </a:xfrm>
        </p:spPr>
        <p:txBody>
          <a:bodyPr/>
          <a:lstStyle/>
          <a:p>
            <a:r>
              <a:rPr lang="sv-SE" dirty="0"/>
              <a:t>Omfattning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D0B2195-1754-4B54-8F0E-D28F6BD9FC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Upphandlingen ska resultera i ett ramavtal som uppfyller upphandlande myndigheters behov av påsar och säckar i papper och plast för hushåll och verksamheter. 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5C6A81D6-25BC-498B-9656-0E853C9E859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sv-SE" dirty="0"/>
              <a:t>SKI genomför flera typer av revisioner under respektive ramavtals löptid. Följande revisioner inom olika områden kan genomföras av SKI för det enskilda ramavtalet; Ekonomisk redovision, Etiska och sociala krav, Hållbarhetskrav samt i vissa förekommande upphandlingar även Arbetsrättsliga villkor.</a:t>
            </a:r>
          </a:p>
          <a:p>
            <a:endParaRPr lang="sv-SE" dirty="0"/>
          </a:p>
        </p:txBody>
      </p:sp>
      <p:sp>
        <p:nvSpPr>
          <p:cNvPr id="33" name="Platshållare för text 32">
            <a:extLst>
              <a:ext uri="{FF2B5EF4-FFF2-40B4-BE49-F238E27FC236}">
                <a16:creationId xmlns:a16="http://schemas.microsoft.com/office/drawing/2014/main" id="{34D21C94-6C90-4283-A6FD-413B41F62A2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516223" y="1450406"/>
            <a:ext cx="4680000" cy="309309"/>
          </a:xfrm>
        </p:spPr>
        <p:txBody>
          <a:bodyPr/>
          <a:lstStyle/>
          <a:p>
            <a:r>
              <a:rPr lang="sv-SE" dirty="0"/>
              <a:t>Fördjupning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220CF050-7E44-4DEB-9D11-81BACEB557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sv-SE" dirty="0"/>
              <a:t>Samtliga stora aktörer på leverantörsmarknaden återfinns även på avtalet</a:t>
            </a:r>
          </a:p>
          <a:p>
            <a:r>
              <a:rPr lang="sv-SE" dirty="0"/>
              <a:t>Enkelt och tidseffektivt att avropa via rangordning.</a:t>
            </a:r>
          </a:p>
          <a:p>
            <a:r>
              <a:rPr lang="sv-SE" dirty="0"/>
              <a:t>Vid större avrop över beloppsgränsen (300 000 SEK) tillhandahåller Inköpscentralen en mall för den förnyade konkurrensutsättningen, och kunden kan därmed utforma sitt avrop helt efter sitt behov. </a:t>
            </a:r>
          </a:p>
          <a:p>
            <a:endParaRPr lang="sv-SE" dirty="0"/>
          </a:p>
        </p:txBody>
      </p:sp>
      <p:sp>
        <p:nvSpPr>
          <p:cNvPr id="35" name="Platshållare för text 34">
            <a:extLst>
              <a:ext uri="{FF2B5EF4-FFF2-40B4-BE49-F238E27FC236}">
                <a16:creationId xmlns:a16="http://schemas.microsoft.com/office/drawing/2014/main" id="{D16410D6-B1E8-4CC7-BEC1-A549A55557E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516223" y="3957050"/>
            <a:ext cx="4680000" cy="309309"/>
          </a:xfrm>
        </p:spPr>
        <p:txBody>
          <a:bodyPr/>
          <a:lstStyle/>
          <a:p>
            <a:r>
              <a:rPr lang="sv-SE" dirty="0"/>
              <a:t>Hållbarhet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416F554E-30DE-4C6D-B934-C36B42FDAAC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8879CABA-694C-4401-BB70-6EBDB6E0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Avfallspåsar och sopsäckar 2022</a:t>
            </a:r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7005B6E7-BBCA-4146-8EA9-DE68F1F6AEA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5775" y="4594616"/>
            <a:ext cx="4680000" cy="309309"/>
          </a:xfrm>
        </p:spPr>
        <p:txBody>
          <a:bodyPr/>
          <a:lstStyle/>
          <a:p>
            <a:r>
              <a:rPr lang="sv-SE" dirty="0"/>
              <a:t>Revision</a:t>
            </a:r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CDD41D70-46D6-449F-9774-61567A78C4B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E2642F0D-9965-41BE-8247-B30729417ED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344266D6-287F-43AB-A8A7-25244F2C653E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D91ED20C-0BD8-419E-A527-DDA6186F2D1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16" name="Platshållare för bild 15">
            <a:extLst>
              <a:ext uri="{FF2B5EF4-FFF2-40B4-BE49-F238E27FC236}">
                <a16:creationId xmlns:a16="http://schemas.microsoft.com/office/drawing/2014/main" id="{3F2DB25D-FF9B-48A8-82B4-2A2AAFAC6A9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B3B9CD14-5FEE-417C-A9EC-5987D9A0F0D5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D9B7B58E-1A86-49C9-BEE5-13FCAA7D8F52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CA954E9-6C7C-4D58-94FD-3DCDD29A10DE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20" name="Platshållare för bild 19">
            <a:extLst>
              <a:ext uri="{FF2B5EF4-FFF2-40B4-BE49-F238E27FC236}">
                <a16:creationId xmlns:a16="http://schemas.microsoft.com/office/drawing/2014/main" id="{CE96CFF1-4549-4456-96F2-63085017604A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21" name="Platshållare för bild 20">
            <a:extLst>
              <a:ext uri="{FF2B5EF4-FFF2-40B4-BE49-F238E27FC236}">
                <a16:creationId xmlns:a16="http://schemas.microsoft.com/office/drawing/2014/main" id="{3DDA4532-19C7-427E-9FC4-F2DA62B93C8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22" name="Platshållare för bild 21">
            <a:extLst>
              <a:ext uri="{FF2B5EF4-FFF2-40B4-BE49-F238E27FC236}">
                <a16:creationId xmlns:a16="http://schemas.microsoft.com/office/drawing/2014/main" id="{B1B2F8AA-5A24-4A5E-86EA-F3C698A3DE6D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23" name="Platshållare för bild 22">
            <a:extLst>
              <a:ext uri="{FF2B5EF4-FFF2-40B4-BE49-F238E27FC236}">
                <a16:creationId xmlns:a16="http://schemas.microsoft.com/office/drawing/2014/main" id="{C599A5C1-3B2F-458C-ADC3-9B04C6E41518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</p:sp>
      <p:sp>
        <p:nvSpPr>
          <p:cNvPr id="24" name="Platshållare för bild 23">
            <a:extLst>
              <a:ext uri="{FF2B5EF4-FFF2-40B4-BE49-F238E27FC236}">
                <a16:creationId xmlns:a16="http://schemas.microsoft.com/office/drawing/2014/main" id="{41BF8D45-33BA-4BBC-BDA1-90819BF781D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/>
      </p:sp>
      <p:sp>
        <p:nvSpPr>
          <p:cNvPr id="25" name="Platshållare för bild 24">
            <a:extLst>
              <a:ext uri="{FF2B5EF4-FFF2-40B4-BE49-F238E27FC236}">
                <a16:creationId xmlns:a16="http://schemas.microsoft.com/office/drawing/2014/main" id="{A076427F-C6A8-4AA7-A6D8-91DFEF79D028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8CAD1C1A-71BB-42AC-A357-249FAF0563EB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</p:sp>
      <p:sp>
        <p:nvSpPr>
          <p:cNvPr id="27" name="Platshållare för bild 26">
            <a:extLst>
              <a:ext uri="{FF2B5EF4-FFF2-40B4-BE49-F238E27FC236}">
                <a16:creationId xmlns:a16="http://schemas.microsoft.com/office/drawing/2014/main" id="{6DEE6F3D-C651-445C-8B6B-8DAB1E969F0F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</p:sp>
      <p:sp>
        <p:nvSpPr>
          <p:cNvPr id="28" name="Platshållare för bild 27">
            <a:extLst>
              <a:ext uri="{FF2B5EF4-FFF2-40B4-BE49-F238E27FC236}">
                <a16:creationId xmlns:a16="http://schemas.microsoft.com/office/drawing/2014/main" id="{6C829733-816F-4651-BA9E-333C03D83D84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</p:sp>
      <p:sp>
        <p:nvSpPr>
          <p:cNvPr id="29" name="Platshållare för bild 28">
            <a:extLst>
              <a:ext uri="{FF2B5EF4-FFF2-40B4-BE49-F238E27FC236}">
                <a16:creationId xmlns:a16="http://schemas.microsoft.com/office/drawing/2014/main" id="{0962D884-73AA-4C1F-B4DD-973BA7FD88E4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/>
      </p:sp>
    </p:spTree>
    <p:extLst>
      <p:ext uri="{BB962C8B-B14F-4D97-AF65-F5344CB8AC3E}">
        <p14:creationId xmlns:p14="http://schemas.microsoft.com/office/powerpoint/2010/main" val="1131916351"/>
      </p:ext>
    </p:extLst>
  </p:cSld>
  <p:clrMapOvr>
    <a:masterClrMapping/>
  </p:clrMapOvr>
</p:sld>
</file>

<file path=ppt/theme/theme1.xml><?xml version="1.0" encoding="utf-8"?>
<a:theme xmlns:a="http://schemas.openxmlformats.org/drawingml/2006/main" name="Adda - Inköprscentral">
  <a:themeElements>
    <a:clrScheme name="Adda Inköpscentral">
      <a:dk1>
        <a:sysClr val="windowText" lastClr="000000"/>
      </a:dk1>
      <a:lt1>
        <a:sysClr val="window" lastClr="FFFFFF"/>
      </a:lt1>
      <a:dk2>
        <a:srgbClr val="706F6B"/>
      </a:dk2>
      <a:lt2>
        <a:srgbClr val="EDECE8"/>
      </a:lt2>
      <a:accent1>
        <a:srgbClr val="EB5C2E"/>
      </a:accent1>
      <a:accent2>
        <a:srgbClr val="AF5A91"/>
      </a:accent2>
      <a:accent3>
        <a:srgbClr val="D4D3CD"/>
      </a:accent3>
      <a:accent4>
        <a:srgbClr val="00A1BE"/>
      </a:accent4>
      <a:accent5>
        <a:srgbClr val="FAB837"/>
      </a:accent5>
      <a:accent6>
        <a:srgbClr val="F5A177"/>
      </a:accent6>
      <a:hlink>
        <a:srgbClr val="EB5C2E"/>
      </a:hlink>
      <a:folHlink>
        <a:srgbClr val="00A1BE"/>
      </a:folHlink>
    </a:clrScheme>
    <a:fontScheme name="Add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tIns="90000" bIns="90000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vtalskort mall v2.0.potx" id="{C2BB0336-17C4-4EED-83B6-6871849456F6}" vid="{F67AC9A0-91B9-41DB-B77A-C5C28460669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9BBCBF21362E4099AE6C2F27C58737" ma:contentTypeVersion="18" ma:contentTypeDescription="Skapa ett nytt dokument." ma:contentTypeScope="" ma:versionID="6d764eaf4d25be3ecfb19077317a676d">
  <xsd:schema xmlns:xsd="http://www.w3.org/2001/XMLSchema" xmlns:xs="http://www.w3.org/2001/XMLSchema" xmlns:p="http://schemas.microsoft.com/office/2006/metadata/properties" xmlns:ns2="10c3a147-0d64-46aa-a281-dc97358e8373" xmlns:ns3="d7532cd0-e888-47d6-8f58-db0210f25002" targetNamespace="http://schemas.microsoft.com/office/2006/metadata/properties" ma:root="true" ma:fieldsID="0baf940f24bde79dcb43cddcb6d4b150" ns2:_="" ns3:_="">
    <xsd:import namespace="10c3a147-0d64-46aa-a281-dc97358e8373"/>
    <xsd:import namespace="d7532cd0-e888-47d6-8f58-db0210f250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3a147-0d64-46aa-a281-dc97358e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e641fc9e-d469-439b-858c-bb315f8f2b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532cd0-e888-47d6-8f58-db0210f2500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c231179-4540-4e85-b17d-263ab4a1732f}" ma:internalName="TaxCatchAll" ma:showField="CatchAllData" ma:web="d7532cd0-e888-47d6-8f58-db0210f250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0c3a147-0d64-46aa-a281-dc97358e8373">
      <Terms xmlns="http://schemas.microsoft.com/office/infopath/2007/PartnerControls"/>
    </lcf76f155ced4ddcb4097134ff3c332f>
    <TaxCatchAll xmlns="d7532cd0-e888-47d6-8f58-db0210f2500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241243-1F4D-4826-8B46-F5B6E0A269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3a147-0d64-46aa-a281-dc97358e8373"/>
    <ds:schemaRef ds:uri="d7532cd0-e888-47d6-8f58-db0210f250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ABDA6A-1F6C-4B42-8544-08E5AE6AC91F}">
  <ds:schemaRefs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17798c2e-8ec6-411a-92bf-42cada8c5360"/>
    <ds:schemaRef ds:uri="10c3a147-0d64-46aa-a281-dc97358e8373"/>
    <ds:schemaRef ds:uri="d7532cd0-e888-47d6-8f58-db0210f25002"/>
  </ds:schemaRefs>
</ds:datastoreItem>
</file>

<file path=customXml/itemProps3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Avtalskort mall v 2.0</Template>
  <TotalTime>66</TotalTime>
  <Words>394</Words>
  <Application>Microsoft Office PowerPoint</Application>
  <PresentationFormat>Bredbild</PresentationFormat>
  <Paragraphs>46</Paragraphs>
  <Slides>3</Slides>
  <Notes>3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Corbel</vt:lpstr>
      <vt:lpstr>Adda - Inköprscentral</vt:lpstr>
      <vt:lpstr>PowerPoint-presentation</vt:lpstr>
      <vt:lpstr>Avfallspåsar och sopsäckar 2022</vt:lpstr>
      <vt:lpstr>Avfallspåsar och sopsäckar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Ellung Henrik</dc:creator>
  <cp:lastModifiedBy>Ståhle Koppang Alexander</cp:lastModifiedBy>
  <cp:revision>7</cp:revision>
  <dcterms:created xsi:type="dcterms:W3CDTF">2023-04-25T07:35:45Z</dcterms:created>
  <dcterms:modified xsi:type="dcterms:W3CDTF">2023-10-18T13:53:08Z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0x010100129BBCBF21362E4099AE6C2F27C58737</vt:lpwstr>
  </property>
  <property fmtid="{D5CDD505-2E9C-101B-9397-08002B2CF9AE}" pid="3" name="Order">
    <vt:r8>2362600</vt:r8>
  </property>
</Properties>
</file>