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82" r:id="rId5"/>
    <p:sldId id="283" r:id="rId6"/>
    <p:sldId id="284" r:id="rId7"/>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koner" id="{406AD02E-50CA-4DF7-BD77-0DDDA8385162}">
          <p14:sldIdLst>
            <p14:sldId id="282"/>
          </p14:sldIdLst>
        </p14:section>
        <p14:section name="Avtal" id="{C0D6380D-8438-43FF-990C-735F5FC0CBAF}">
          <p14:sldIdLst>
            <p14:sldId id="283"/>
            <p14:sldId id="28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84"/>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227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08/04/2024</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2024-04-08</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vtalsmall sidan 1">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1" y="432842"/>
            <a:ext cx="5506644" cy="899071"/>
          </a:xfrm>
        </p:spPr>
        <p:txBody>
          <a:bodyPr anchor="b"/>
          <a:lstStyle>
            <a:lvl1pPr>
              <a:defRPr sz="2800"/>
            </a:lvl1pPr>
          </a:lstStyle>
          <a:p>
            <a:r>
              <a:rPr lang="sv-SE" dirty="0"/>
              <a:t>Rubrik</a:t>
            </a:r>
          </a:p>
        </p:txBody>
      </p:sp>
      <p:sp>
        <p:nvSpPr>
          <p:cNvPr id="47" name="Platshållare för text 49">
            <a:extLst>
              <a:ext uri="{FF2B5EF4-FFF2-40B4-BE49-F238E27FC236}">
                <a16:creationId xmlns:a16="http://schemas.microsoft.com/office/drawing/2014/main" id="{AA219FD9-1935-47DD-8C30-4055ACFFC0FE}"/>
              </a:ext>
            </a:extLst>
          </p:cNvPr>
          <p:cNvSpPr>
            <a:spLocks noGrp="1"/>
          </p:cNvSpPr>
          <p:nvPr>
            <p:ph type="body" sz="quarter" idx="29" hasCustomPrompt="1"/>
          </p:nvPr>
        </p:nvSpPr>
        <p:spPr>
          <a:xfrm>
            <a:off x="431673" y="1435395"/>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2"/>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Enkelhet</a:t>
            </a:r>
          </a:p>
        </p:txBody>
      </p:sp>
      <p:sp>
        <p:nvSpPr>
          <p:cNvPr id="37" name="Platshållare för text 36">
            <a:extLst>
              <a:ext uri="{FF2B5EF4-FFF2-40B4-BE49-F238E27FC236}">
                <a16:creationId xmlns:a16="http://schemas.microsoft.com/office/drawing/2014/main" id="{908FD992-182C-4482-82C5-944AD44E24B9}"/>
              </a:ext>
            </a:extLst>
          </p:cNvPr>
          <p:cNvSpPr>
            <a:spLocks noGrp="1"/>
          </p:cNvSpPr>
          <p:nvPr>
            <p:ph type="body" sz="quarter" idx="10"/>
          </p:nvPr>
        </p:nvSpPr>
        <p:spPr>
          <a:xfrm>
            <a:off x="1628430" y="1435396"/>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Redigera format för bakgrundstext</a:t>
            </a:r>
          </a:p>
        </p:txBody>
      </p:sp>
      <p:sp>
        <p:nvSpPr>
          <p:cNvPr id="49" name="Platshållare för text 49">
            <a:extLst>
              <a:ext uri="{FF2B5EF4-FFF2-40B4-BE49-F238E27FC236}">
                <a16:creationId xmlns:a16="http://schemas.microsoft.com/office/drawing/2014/main" id="{C6D39943-FF66-4D44-9D6D-517F422422A0}"/>
              </a:ext>
            </a:extLst>
          </p:cNvPr>
          <p:cNvSpPr>
            <a:spLocks noGrp="1"/>
          </p:cNvSpPr>
          <p:nvPr>
            <p:ph type="body" sz="quarter" idx="30" hasCustomPrompt="1"/>
          </p:nvPr>
        </p:nvSpPr>
        <p:spPr>
          <a:xfrm>
            <a:off x="431673" y="2397736"/>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3"/>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Hållbarhet</a:t>
            </a:r>
          </a:p>
        </p:txBody>
      </p:sp>
      <p:sp>
        <p:nvSpPr>
          <p:cNvPr id="39" name="Platshållare för text 38">
            <a:extLst>
              <a:ext uri="{FF2B5EF4-FFF2-40B4-BE49-F238E27FC236}">
                <a16:creationId xmlns:a16="http://schemas.microsoft.com/office/drawing/2014/main" id="{9856E560-735F-4D71-AB2C-B100E8D91F9B}"/>
              </a:ext>
            </a:extLst>
          </p:cNvPr>
          <p:cNvSpPr>
            <a:spLocks noGrp="1"/>
          </p:cNvSpPr>
          <p:nvPr>
            <p:ph type="body" sz="quarter" idx="11"/>
          </p:nvPr>
        </p:nvSpPr>
        <p:spPr>
          <a:xfrm>
            <a:off x="1636086" y="2397737"/>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Redigera format för bakgrundstext</a:t>
            </a:r>
          </a:p>
        </p:txBody>
      </p:sp>
      <p:sp>
        <p:nvSpPr>
          <p:cNvPr id="64" name="Platshållare för text 49">
            <a:extLst>
              <a:ext uri="{FF2B5EF4-FFF2-40B4-BE49-F238E27FC236}">
                <a16:creationId xmlns:a16="http://schemas.microsoft.com/office/drawing/2014/main" id="{7D6CD46B-1572-4161-91E3-6AA108AEE3BE}"/>
              </a:ext>
            </a:extLst>
          </p:cNvPr>
          <p:cNvSpPr>
            <a:spLocks noGrp="1"/>
          </p:cNvSpPr>
          <p:nvPr>
            <p:ph type="body" sz="quarter" idx="31" hasCustomPrompt="1"/>
          </p:nvPr>
        </p:nvSpPr>
        <p:spPr>
          <a:xfrm>
            <a:off x="431673" y="3360077"/>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4"/>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Besparing</a:t>
            </a:r>
          </a:p>
        </p:txBody>
      </p:sp>
      <p:sp>
        <p:nvSpPr>
          <p:cNvPr id="40" name="Platshållare för text 39">
            <a:extLst>
              <a:ext uri="{FF2B5EF4-FFF2-40B4-BE49-F238E27FC236}">
                <a16:creationId xmlns:a16="http://schemas.microsoft.com/office/drawing/2014/main" id="{FF4E4C60-829E-40D1-B2D7-B26FAD0868B8}"/>
              </a:ext>
            </a:extLst>
          </p:cNvPr>
          <p:cNvSpPr>
            <a:spLocks noGrp="1"/>
          </p:cNvSpPr>
          <p:nvPr>
            <p:ph type="body" sz="quarter" idx="12"/>
          </p:nvPr>
        </p:nvSpPr>
        <p:spPr>
          <a:xfrm>
            <a:off x="1636086" y="3360078"/>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Redigera format för bakgrundstext</a:t>
            </a:r>
          </a:p>
        </p:txBody>
      </p:sp>
      <p:sp>
        <p:nvSpPr>
          <p:cNvPr id="65" name="Platshållare för text 49">
            <a:extLst>
              <a:ext uri="{FF2B5EF4-FFF2-40B4-BE49-F238E27FC236}">
                <a16:creationId xmlns:a16="http://schemas.microsoft.com/office/drawing/2014/main" id="{DE00D6EC-6105-418C-88D8-A677378910A1}"/>
              </a:ext>
            </a:extLst>
          </p:cNvPr>
          <p:cNvSpPr>
            <a:spLocks noGrp="1"/>
          </p:cNvSpPr>
          <p:nvPr>
            <p:ph type="body" sz="quarter" idx="32" hasCustomPrompt="1"/>
          </p:nvPr>
        </p:nvSpPr>
        <p:spPr>
          <a:xfrm>
            <a:off x="431673" y="4322418"/>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5"/>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Innovation</a:t>
            </a:r>
          </a:p>
        </p:txBody>
      </p:sp>
      <p:sp>
        <p:nvSpPr>
          <p:cNvPr id="41" name="Platshållare för text 40">
            <a:extLst>
              <a:ext uri="{FF2B5EF4-FFF2-40B4-BE49-F238E27FC236}">
                <a16:creationId xmlns:a16="http://schemas.microsoft.com/office/drawing/2014/main" id="{63264183-49D5-49A0-B84A-6BC0DF51E527}"/>
              </a:ext>
            </a:extLst>
          </p:cNvPr>
          <p:cNvSpPr>
            <a:spLocks noGrp="1"/>
          </p:cNvSpPr>
          <p:nvPr>
            <p:ph type="body" sz="quarter" idx="13"/>
          </p:nvPr>
        </p:nvSpPr>
        <p:spPr>
          <a:xfrm>
            <a:off x="1636086" y="4322419"/>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Redigera format för bakgrundstext</a:t>
            </a:r>
          </a:p>
        </p:txBody>
      </p:sp>
      <p:sp>
        <p:nvSpPr>
          <p:cNvPr id="66" name="Platshållare för text 49">
            <a:extLst>
              <a:ext uri="{FF2B5EF4-FFF2-40B4-BE49-F238E27FC236}">
                <a16:creationId xmlns:a16="http://schemas.microsoft.com/office/drawing/2014/main" id="{19634749-DE79-406C-AFC9-D94FAB214424}"/>
              </a:ext>
            </a:extLst>
          </p:cNvPr>
          <p:cNvSpPr>
            <a:spLocks noGrp="1"/>
          </p:cNvSpPr>
          <p:nvPr>
            <p:ph type="body" sz="quarter" idx="33" hasCustomPrompt="1"/>
          </p:nvPr>
        </p:nvSpPr>
        <p:spPr>
          <a:xfrm>
            <a:off x="431673" y="5284760"/>
            <a:ext cx="1176473" cy="900000"/>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blipFill>
            <a:blip r:embed="rId6"/>
            <a:stretch>
              <a:fillRect/>
            </a:stretch>
          </a:blipFill>
        </p:spPr>
        <p:txBody>
          <a:bodyPr wrap="square" lIns="36000" tIns="72000" rIns="36000" bIns="72000" anchor="b">
            <a:noAutofit/>
          </a:bodyPr>
          <a:lstStyle>
            <a:lvl1pPr marL="0" indent="0" algn="ctr">
              <a:buFontTx/>
              <a:buNone/>
              <a:defRPr sz="1400" b="1">
                <a:solidFill>
                  <a:schemeClr val="bg1"/>
                </a:solidFill>
              </a:defRPr>
            </a:lvl1pPr>
          </a:lstStyle>
          <a:p>
            <a:pPr lvl="0"/>
            <a:r>
              <a:rPr lang="sv-SE" dirty="0"/>
              <a:t>Digitalisering</a:t>
            </a:r>
          </a:p>
        </p:txBody>
      </p:sp>
      <p:sp>
        <p:nvSpPr>
          <p:cNvPr id="43" name="Platshållare för text 42">
            <a:extLst>
              <a:ext uri="{FF2B5EF4-FFF2-40B4-BE49-F238E27FC236}">
                <a16:creationId xmlns:a16="http://schemas.microsoft.com/office/drawing/2014/main" id="{D2687D84-3794-4DDB-AC95-819B96B15393}"/>
              </a:ext>
            </a:extLst>
          </p:cNvPr>
          <p:cNvSpPr>
            <a:spLocks noGrp="1"/>
          </p:cNvSpPr>
          <p:nvPr>
            <p:ph type="body" sz="quarter" idx="14"/>
          </p:nvPr>
        </p:nvSpPr>
        <p:spPr>
          <a:xfrm>
            <a:off x="1636086" y="5284760"/>
            <a:ext cx="5506644" cy="90000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36000" tIns="36000" rIns="36000" bIns="36000">
            <a:noAutofit/>
          </a:bodyPr>
          <a:lstStyle>
            <a:lvl1pPr marL="87313" indent="-87313">
              <a:defRPr sz="1100"/>
            </a:lvl1pPr>
            <a:lvl2pPr>
              <a:defRPr sz="1100"/>
            </a:lvl2pPr>
            <a:lvl3pPr>
              <a:defRPr sz="1050"/>
            </a:lvl3pPr>
            <a:lvl4pPr>
              <a:defRPr sz="1000"/>
            </a:lvl4pPr>
            <a:lvl5pPr>
              <a:defRPr sz="1000"/>
            </a:lvl5pPr>
          </a:lstStyle>
          <a:p>
            <a:pPr lvl="0"/>
            <a:r>
              <a:rPr lang="sv-SE"/>
              <a:t>Redigera format för bakgrundstext</a:t>
            </a:r>
          </a:p>
        </p:txBody>
      </p:sp>
      <p:sp>
        <p:nvSpPr>
          <p:cNvPr id="62" name="Platshållare för text 61">
            <a:extLst>
              <a:ext uri="{FF2B5EF4-FFF2-40B4-BE49-F238E27FC236}">
                <a16:creationId xmlns:a16="http://schemas.microsoft.com/office/drawing/2014/main" id="{96D62C6D-DE97-4C72-B741-851A4F37B239}"/>
              </a:ext>
            </a:extLst>
          </p:cNvPr>
          <p:cNvSpPr>
            <a:spLocks noGrp="1"/>
          </p:cNvSpPr>
          <p:nvPr>
            <p:ph type="body" sz="quarter" idx="27" hasCustomPrompt="1"/>
          </p:nvPr>
        </p:nvSpPr>
        <p:spPr>
          <a:xfrm>
            <a:off x="9704093" y="428332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Avtalsuppföljning</a:t>
            </a:r>
          </a:p>
        </p:txBody>
      </p:sp>
      <p:sp>
        <p:nvSpPr>
          <p:cNvPr id="63" name="Platshållare för text 62">
            <a:extLst>
              <a:ext uri="{FF2B5EF4-FFF2-40B4-BE49-F238E27FC236}">
                <a16:creationId xmlns:a16="http://schemas.microsoft.com/office/drawing/2014/main" id="{AF8E6400-64BB-4B7A-9F82-A0B0AA497F72}"/>
              </a:ext>
            </a:extLst>
          </p:cNvPr>
          <p:cNvSpPr>
            <a:spLocks noGrp="1"/>
          </p:cNvSpPr>
          <p:nvPr>
            <p:ph type="body" sz="quarter" idx="28"/>
          </p:nvPr>
        </p:nvSpPr>
        <p:spPr>
          <a:xfrm>
            <a:off x="9704092" y="4621685"/>
            <a:ext cx="2040714" cy="84641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Redigera format för bakgrundstext</a:t>
            </a:r>
          </a:p>
        </p:txBody>
      </p:sp>
      <p:sp>
        <p:nvSpPr>
          <p:cNvPr id="58" name="Platshållare för text 57">
            <a:extLst>
              <a:ext uri="{FF2B5EF4-FFF2-40B4-BE49-F238E27FC236}">
                <a16:creationId xmlns:a16="http://schemas.microsoft.com/office/drawing/2014/main" id="{1D58BAE4-AC6C-410A-89C5-8DB47D990239}"/>
              </a:ext>
            </a:extLst>
          </p:cNvPr>
          <p:cNvSpPr>
            <a:spLocks noGrp="1"/>
          </p:cNvSpPr>
          <p:nvPr>
            <p:ph type="body" sz="quarter" idx="23" hasCustomPrompt="1"/>
          </p:nvPr>
        </p:nvSpPr>
        <p:spPr>
          <a:xfrm>
            <a:off x="9704093"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Anbudsområden</a:t>
            </a:r>
          </a:p>
        </p:txBody>
      </p:sp>
      <p:sp>
        <p:nvSpPr>
          <p:cNvPr id="59" name="Platshållare för text 58">
            <a:extLst>
              <a:ext uri="{FF2B5EF4-FFF2-40B4-BE49-F238E27FC236}">
                <a16:creationId xmlns:a16="http://schemas.microsoft.com/office/drawing/2014/main" id="{43863816-1B70-42AF-9B9B-41B0E97C8608}"/>
              </a:ext>
            </a:extLst>
          </p:cNvPr>
          <p:cNvSpPr>
            <a:spLocks noGrp="1"/>
          </p:cNvSpPr>
          <p:nvPr>
            <p:ph type="body" sz="quarter" idx="24"/>
          </p:nvPr>
        </p:nvSpPr>
        <p:spPr>
          <a:xfrm>
            <a:off x="9704093" y="779384"/>
            <a:ext cx="2040714" cy="2032350"/>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9388" indent="-179388">
              <a:spcBef>
                <a:spcPts val="0"/>
              </a:spcBef>
              <a:buFont typeface="+mj-lt"/>
              <a:buAutoNum type="arabicPeriod"/>
              <a:defRPr sz="1050"/>
            </a:lvl1pPr>
            <a:lvl2pPr>
              <a:defRPr sz="1100"/>
            </a:lvl2pPr>
            <a:lvl3pPr>
              <a:defRPr sz="1050"/>
            </a:lvl3pPr>
            <a:lvl4pPr>
              <a:defRPr sz="1000"/>
            </a:lvl4pPr>
            <a:lvl5pPr>
              <a:defRPr sz="1000"/>
            </a:lvl5pPr>
          </a:lstStyle>
          <a:p>
            <a:pPr lvl="0"/>
            <a:r>
              <a:rPr lang="sv-SE"/>
              <a:t>Redigera format för bakgrundstext</a:t>
            </a:r>
          </a:p>
        </p:txBody>
      </p:sp>
      <p:sp>
        <p:nvSpPr>
          <p:cNvPr id="50" name="Platshållare för text 49">
            <a:extLst>
              <a:ext uri="{FF2B5EF4-FFF2-40B4-BE49-F238E27FC236}">
                <a16:creationId xmlns:a16="http://schemas.microsoft.com/office/drawing/2014/main" id="{AE53ADFB-188E-4942-9E83-DA874B1E017D}"/>
              </a:ext>
            </a:extLst>
          </p:cNvPr>
          <p:cNvSpPr>
            <a:spLocks noGrp="1"/>
          </p:cNvSpPr>
          <p:nvPr>
            <p:ph type="body" sz="quarter" idx="15" hasCustomPrompt="1"/>
          </p:nvPr>
        </p:nvSpPr>
        <p:spPr>
          <a:xfrm>
            <a:off x="7505522" y="43700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Avtalstid</a:t>
            </a:r>
          </a:p>
        </p:txBody>
      </p:sp>
      <p:sp>
        <p:nvSpPr>
          <p:cNvPr id="51" name="Platshållare för text 50">
            <a:extLst>
              <a:ext uri="{FF2B5EF4-FFF2-40B4-BE49-F238E27FC236}">
                <a16:creationId xmlns:a16="http://schemas.microsoft.com/office/drawing/2014/main" id="{C14C6910-4EEA-4B2C-AF7E-BCB0FC12D5CC}"/>
              </a:ext>
            </a:extLst>
          </p:cNvPr>
          <p:cNvSpPr>
            <a:spLocks noGrp="1"/>
          </p:cNvSpPr>
          <p:nvPr>
            <p:ph type="body" sz="quarter" idx="16"/>
          </p:nvPr>
        </p:nvSpPr>
        <p:spPr>
          <a:xfrm>
            <a:off x="7505522" y="779383"/>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Redigera format för bakgrundstext</a:t>
            </a:r>
          </a:p>
        </p:txBody>
      </p:sp>
      <p:cxnSp>
        <p:nvCxnSpPr>
          <p:cNvPr id="28" name="Rak koppling 27">
            <a:extLst>
              <a:ext uri="{FF2B5EF4-FFF2-40B4-BE49-F238E27FC236}">
                <a16:creationId xmlns:a16="http://schemas.microsoft.com/office/drawing/2014/main" id="{883B8140-BDA1-49C1-A524-806BC84FD861}"/>
              </a:ext>
            </a:extLst>
          </p:cNvPr>
          <p:cNvCxnSpPr>
            <a:cxnSpLocks/>
          </p:cNvCxnSpPr>
          <p:nvPr userDrawn="1"/>
        </p:nvCxnSpPr>
        <p:spPr>
          <a:xfrm flipV="1">
            <a:off x="7320298" y="423863"/>
            <a:ext cx="0" cy="5771777"/>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45" name="Platshållare för sidfot 3">
            <a:extLst>
              <a:ext uri="{FF2B5EF4-FFF2-40B4-BE49-F238E27FC236}">
                <a16:creationId xmlns:a16="http://schemas.microsoft.com/office/drawing/2014/main" id="{CD5B92C8-E142-4DC1-8FAB-8059F0DA193E}"/>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52" name="Platshållare för text 51">
            <a:extLst>
              <a:ext uri="{FF2B5EF4-FFF2-40B4-BE49-F238E27FC236}">
                <a16:creationId xmlns:a16="http://schemas.microsoft.com/office/drawing/2014/main" id="{2E300EBC-4B31-4632-B279-1A94ED66A5E5}"/>
              </a:ext>
            </a:extLst>
          </p:cNvPr>
          <p:cNvSpPr>
            <a:spLocks noGrp="1"/>
          </p:cNvSpPr>
          <p:nvPr>
            <p:ph type="body" sz="quarter" idx="17" hasCustomPrompt="1"/>
          </p:nvPr>
        </p:nvSpPr>
        <p:spPr>
          <a:xfrm>
            <a:off x="7505522" y="1495443"/>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Avropsförfarande</a:t>
            </a:r>
          </a:p>
        </p:txBody>
      </p:sp>
      <p:sp>
        <p:nvSpPr>
          <p:cNvPr id="53" name="Platshållare för text 52">
            <a:extLst>
              <a:ext uri="{FF2B5EF4-FFF2-40B4-BE49-F238E27FC236}">
                <a16:creationId xmlns:a16="http://schemas.microsoft.com/office/drawing/2014/main" id="{D71E3BCC-4DA4-4190-80B5-94A1A77F54BE}"/>
              </a:ext>
            </a:extLst>
          </p:cNvPr>
          <p:cNvSpPr>
            <a:spLocks noGrp="1"/>
          </p:cNvSpPr>
          <p:nvPr>
            <p:ph type="body" sz="quarter" idx="18"/>
          </p:nvPr>
        </p:nvSpPr>
        <p:spPr>
          <a:xfrm>
            <a:off x="7505522" y="1837817"/>
            <a:ext cx="2040714" cy="97391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defRPr sz="1050"/>
            </a:lvl1pPr>
            <a:lvl2pPr>
              <a:defRPr sz="1100"/>
            </a:lvl2pPr>
            <a:lvl3pPr>
              <a:defRPr sz="1050"/>
            </a:lvl3pPr>
            <a:lvl4pPr>
              <a:defRPr sz="1000"/>
            </a:lvl4pPr>
            <a:lvl5pPr>
              <a:defRPr sz="1000"/>
            </a:lvl5pPr>
          </a:lstStyle>
          <a:p>
            <a:pPr lvl="0"/>
            <a:r>
              <a:rPr lang="sv-SE"/>
              <a:t>Redigera format för bakgrundstext</a:t>
            </a:r>
          </a:p>
        </p:txBody>
      </p:sp>
      <p:sp>
        <p:nvSpPr>
          <p:cNvPr id="54" name="Platshållare för text 53">
            <a:extLst>
              <a:ext uri="{FF2B5EF4-FFF2-40B4-BE49-F238E27FC236}">
                <a16:creationId xmlns:a16="http://schemas.microsoft.com/office/drawing/2014/main" id="{B55885AB-2B23-4475-A1FE-C4508FC0479A}"/>
              </a:ext>
            </a:extLst>
          </p:cNvPr>
          <p:cNvSpPr>
            <a:spLocks noGrp="1"/>
          </p:cNvSpPr>
          <p:nvPr>
            <p:ph type="body" sz="quarter" idx="19" hasCustomPrompt="1"/>
          </p:nvPr>
        </p:nvSpPr>
        <p:spPr>
          <a:xfrm>
            <a:off x="7505522"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Leverantörer (X)</a:t>
            </a:r>
          </a:p>
        </p:txBody>
      </p:sp>
      <p:sp>
        <p:nvSpPr>
          <p:cNvPr id="55" name="Platshållare för text 54">
            <a:extLst>
              <a:ext uri="{FF2B5EF4-FFF2-40B4-BE49-F238E27FC236}">
                <a16:creationId xmlns:a16="http://schemas.microsoft.com/office/drawing/2014/main" id="{E7726555-EEFC-4E01-BE40-0B7E97C062BE}"/>
              </a:ext>
            </a:extLst>
          </p:cNvPr>
          <p:cNvSpPr>
            <a:spLocks noGrp="1"/>
          </p:cNvSpPr>
          <p:nvPr>
            <p:ph type="body" sz="quarter" idx="20"/>
          </p:nvPr>
        </p:nvSpPr>
        <p:spPr>
          <a:xfrm>
            <a:off x="7505522" y="3169509"/>
            <a:ext cx="2040714" cy="2029019"/>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80975" indent="-180975">
              <a:spcBef>
                <a:spcPts val="0"/>
              </a:spcBef>
              <a:buFont typeface="+mj-lt"/>
              <a:buAutoNum type="arabicPeriod"/>
              <a:defRPr sz="1050"/>
            </a:lvl1pPr>
            <a:lvl2pPr>
              <a:defRPr sz="1100"/>
            </a:lvl2pPr>
            <a:lvl3pPr>
              <a:defRPr sz="1050"/>
            </a:lvl3pPr>
            <a:lvl4pPr>
              <a:defRPr sz="1000"/>
            </a:lvl4pPr>
            <a:lvl5pPr>
              <a:defRPr sz="1000"/>
            </a:lvl5pPr>
          </a:lstStyle>
          <a:p>
            <a:pPr lvl="0"/>
            <a:r>
              <a:rPr lang="sv-SE"/>
              <a:t>Redigera format för bakgrundstext</a:t>
            </a:r>
          </a:p>
        </p:txBody>
      </p:sp>
      <p:sp>
        <p:nvSpPr>
          <p:cNvPr id="56" name="Platshållare för text 55">
            <a:extLst>
              <a:ext uri="{FF2B5EF4-FFF2-40B4-BE49-F238E27FC236}">
                <a16:creationId xmlns:a16="http://schemas.microsoft.com/office/drawing/2014/main" id="{9BA206DD-F258-4CD7-8BE6-0132BDF1128F}"/>
              </a:ext>
            </a:extLst>
          </p:cNvPr>
          <p:cNvSpPr>
            <a:spLocks noGrp="1"/>
          </p:cNvSpPr>
          <p:nvPr>
            <p:ph type="body" sz="quarter" idx="21" hasCustomPrompt="1"/>
          </p:nvPr>
        </p:nvSpPr>
        <p:spPr>
          <a:xfrm>
            <a:off x="7505522" y="5198528"/>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Pris och sortiment</a:t>
            </a:r>
          </a:p>
        </p:txBody>
      </p:sp>
      <p:sp>
        <p:nvSpPr>
          <p:cNvPr id="57" name="Platshållare för text 56">
            <a:extLst>
              <a:ext uri="{FF2B5EF4-FFF2-40B4-BE49-F238E27FC236}">
                <a16:creationId xmlns:a16="http://schemas.microsoft.com/office/drawing/2014/main" id="{5B8FF462-4230-4737-95D2-23B96A778C6E}"/>
              </a:ext>
            </a:extLst>
          </p:cNvPr>
          <p:cNvSpPr>
            <a:spLocks noGrp="1"/>
          </p:cNvSpPr>
          <p:nvPr>
            <p:ph type="body" sz="quarter" idx="22"/>
          </p:nvPr>
        </p:nvSpPr>
        <p:spPr>
          <a:xfrm>
            <a:off x="7505522" y="5528771"/>
            <a:ext cx="2040714" cy="654274"/>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tabLst>
                <a:tab pos="87313" algn="l"/>
              </a:tabLst>
              <a:defRPr sz="1050"/>
            </a:lvl1pPr>
            <a:lvl2pPr>
              <a:defRPr sz="1100"/>
            </a:lvl2pPr>
            <a:lvl3pPr>
              <a:defRPr sz="1050"/>
            </a:lvl3pPr>
            <a:lvl4pPr>
              <a:defRPr sz="1000"/>
            </a:lvl4pPr>
            <a:lvl5pPr>
              <a:defRPr sz="1000"/>
            </a:lvl5pPr>
          </a:lstStyle>
          <a:p>
            <a:pPr lvl="0"/>
            <a:r>
              <a:rPr lang="sv-SE"/>
              <a:t>Redigera format för bakgrundstext</a:t>
            </a:r>
          </a:p>
        </p:txBody>
      </p:sp>
      <p:sp>
        <p:nvSpPr>
          <p:cNvPr id="60" name="Platshållare för text 59">
            <a:extLst>
              <a:ext uri="{FF2B5EF4-FFF2-40B4-BE49-F238E27FC236}">
                <a16:creationId xmlns:a16="http://schemas.microsoft.com/office/drawing/2014/main" id="{77C359DC-859E-4DC2-BF7E-B485FF0CBB60}"/>
              </a:ext>
            </a:extLst>
          </p:cNvPr>
          <p:cNvSpPr>
            <a:spLocks noGrp="1"/>
          </p:cNvSpPr>
          <p:nvPr>
            <p:ph type="body" sz="quarter" idx="25" hasCustomPrompt="1"/>
          </p:nvPr>
        </p:nvSpPr>
        <p:spPr>
          <a:xfrm>
            <a:off x="9704093" y="2835967"/>
            <a:ext cx="2040714"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Leveransvillkor</a:t>
            </a:r>
          </a:p>
        </p:txBody>
      </p:sp>
      <p:sp>
        <p:nvSpPr>
          <p:cNvPr id="61" name="Platshållare för text 60">
            <a:extLst>
              <a:ext uri="{FF2B5EF4-FFF2-40B4-BE49-F238E27FC236}">
                <a16:creationId xmlns:a16="http://schemas.microsoft.com/office/drawing/2014/main" id="{32D1AECF-E945-4A00-9158-7D7EB6D3DE75}"/>
              </a:ext>
            </a:extLst>
          </p:cNvPr>
          <p:cNvSpPr>
            <a:spLocks noGrp="1"/>
          </p:cNvSpPr>
          <p:nvPr>
            <p:ph type="body" sz="quarter" idx="26"/>
          </p:nvPr>
        </p:nvSpPr>
        <p:spPr>
          <a:xfrm>
            <a:off x="9704093" y="3169509"/>
            <a:ext cx="2040714" cy="1069541"/>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050"/>
            </a:lvl1pPr>
            <a:lvl2pPr>
              <a:defRPr sz="1100"/>
            </a:lvl2pPr>
            <a:lvl3pPr>
              <a:defRPr sz="1050"/>
            </a:lvl3pPr>
            <a:lvl4pPr>
              <a:defRPr sz="1000"/>
            </a:lvl4pPr>
            <a:lvl5pPr>
              <a:defRPr sz="1000"/>
            </a:lvl5pPr>
          </a:lstStyle>
          <a:p>
            <a:pPr lvl="0"/>
            <a:r>
              <a:rPr lang="sv-SE"/>
              <a:t>Redigera format för bakgrundstext</a:t>
            </a:r>
          </a:p>
        </p:txBody>
      </p:sp>
      <p:sp>
        <p:nvSpPr>
          <p:cNvPr id="42" name="Platshållare för bild 41">
            <a:extLst>
              <a:ext uri="{FF2B5EF4-FFF2-40B4-BE49-F238E27FC236}">
                <a16:creationId xmlns:a16="http://schemas.microsoft.com/office/drawing/2014/main" id="{7B083E8C-9717-4BED-AC64-617DE161D3EE}"/>
              </a:ext>
            </a:extLst>
          </p:cNvPr>
          <p:cNvSpPr>
            <a:spLocks noGrp="1"/>
          </p:cNvSpPr>
          <p:nvPr>
            <p:ph type="pic" sz="quarter" idx="40"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3933561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vtalsmall sidan 2">
    <p:spTree>
      <p:nvGrpSpPr>
        <p:cNvPr id="1" name=""/>
        <p:cNvGrpSpPr/>
        <p:nvPr/>
      </p:nvGrpSpPr>
      <p:grpSpPr>
        <a:xfrm>
          <a:off x="0" y="0"/>
          <a:ext cx="0" cy="0"/>
          <a:chOff x="0" y="0"/>
          <a:chExt cx="0" cy="0"/>
        </a:xfrm>
      </p:grpSpPr>
      <p:sp>
        <p:nvSpPr>
          <p:cNvPr id="50" name="Platshållare för text 49">
            <a:extLst>
              <a:ext uri="{FF2B5EF4-FFF2-40B4-BE49-F238E27FC236}">
                <a16:creationId xmlns:a16="http://schemas.microsoft.com/office/drawing/2014/main" id="{43E7B103-CDED-4F6B-882B-85BCD09D4AED}"/>
              </a:ext>
            </a:extLst>
          </p:cNvPr>
          <p:cNvSpPr>
            <a:spLocks noGrp="1"/>
          </p:cNvSpPr>
          <p:nvPr>
            <p:ph type="body" sz="quarter" idx="15" hasCustomPrompt="1"/>
          </p:nvPr>
        </p:nvSpPr>
        <p:spPr>
          <a:xfrm>
            <a:off x="435775"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Omfattning</a:t>
            </a:r>
          </a:p>
        </p:txBody>
      </p:sp>
      <p:sp>
        <p:nvSpPr>
          <p:cNvPr id="51" name="Platshållare för text 50">
            <a:extLst>
              <a:ext uri="{FF2B5EF4-FFF2-40B4-BE49-F238E27FC236}">
                <a16:creationId xmlns:a16="http://schemas.microsoft.com/office/drawing/2014/main" id="{F3651281-ACD0-4D3F-ABF1-1CDE8319BDDF}"/>
              </a:ext>
            </a:extLst>
          </p:cNvPr>
          <p:cNvSpPr>
            <a:spLocks noGrp="1"/>
          </p:cNvSpPr>
          <p:nvPr>
            <p:ph type="body" sz="quarter" idx="16"/>
          </p:nvPr>
        </p:nvSpPr>
        <p:spPr>
          <a:xfrm>
            <a:off x="435775" y="1772460"/>
            <a:ext cx="4680000" cy="2761113"/>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87313" indent="-87313">
              <a:spcBef>
                <a:spcPts val="0"/>
              </a:spcBef>
              <a:buFont typeface="Arial" panose="020B0604020202020204" pitchFamily="34" charset="0"/>
              <a:buChar char="•"/>
              <a:defRPr sz="1100"/>
            </a:lvl1pPr>
            <a:lvl2pPr>
              <a:defRPr sz="1100"/>
            </a:lvl2pPr>
            <a:lvl3pPr>
              <a:defRPr sz="1050"/>
            </a:lvl3pPr>
            <a:lvl4pPr>
              <a:defRPr sz="1000"/>
            </a:lvl4pPr>
            <a:lvl5pPr>
              <a:defRPr sz="1000"/>
            </a:lvl5pPr>
          </a:lstStyle>
          <a:p>
            <a:pPr lvl="0"/>
            <a:r>
              <a:rPr lang="sv-SE"/>
              <a:t>Redigera format för bakgrundstext</a:t>
            </a:r>
          </a:p>
        </p:txBody>
      </p:sp>
      <p:sp>
        <p:nvSpPr>
          <p:cNvPr id="54" name="Platshållare för text 53">
            <a:extLst>
              <a:ext uri="{FF2B5EF4-FFF2-40B4-BE49-F238E27FC236}">
                <a16:creationId xmlns:a16="http://schemas.microsoft.com/office/drawing/2014/main" id="{0BE7DE30-0700-429D-9820-1325B8DA1A95}"/>
              </a:ext>
            </a:extLst>
          </p:cNvPr>
          <p:cNvSpPr>
            <a:spLocks noGrp="1"/>
          </p:cNvSpPr>
          <p:nvPr>
            <p:ph type="body" sz="quarter" idx="20"/>
          </p:nvPr>
        </p:nvSpPr>
        <p:spPr>
          <a:xfrm>
            <a:off x="435775" y="4943475"/>
            <a:ext cx="4680000" cy="1241426"/>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Redigera format för bakgrundstext</a:t>
            </a:r>
          </a:p>
        </p:txBody>
      </p:sp>
      <p:sp>
        <p:nvSpPr>
          <p:cNvPr id="55" name="Platshållare för text 54">
            <a:extLst>
              <a:ext uri="{FF2B5EF4-FFF2-40B4-BE49-F238E27FC236}">
                <a16:creationId xmlns:a16="http://schemas.microsoft.com/office/drawing/2014/main" id="{ABF05006-22E5-436B-ADAC-21DEC28B298E}"/>
              </a:ext>
            </a:extLst>
          </p:cNvPr>
          <p:cNvSpPr>
            <a:spLocks noGrp="1"/>
          </p:cNvSpPr>
          <p:nvPr>
            <p:ph type="body" sz="quarter" idx="21" hasCustomPrompt="1"/>
          </p:nvPr>
        </p:nvSpPr>
        <p:spPr>
          <a:xfrm>
            <a:off x="5516223" y="143510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Fördjupning av nyttor</a:t>
            </a:r>
          </a:p>
        </p:txBody>
      </p:sp>
      <p:sp>
        <p:nvSpPr>
          <p:cNvPr id="56" name="Platshållare för text 55">
            <a:extLst>
              <a:ext uri="{FF2B5EF4-FFF2-40B4-BE49-F238E27FC236}">
                <a16:creationId xmlns:a16="http://schemas.microsoft.com/office/drawing/2014/main" id="{5D2E19DB-20BE-4F89-A219-2D9821FF37A1}"/>
              </a:ext>
            </a:extLst>
          </p:cNvPr>
          <p:cNvSpPr>
            <a:spLocks noGrp="1"/>
          </p:cNvSpPr>
          <p:nvPr>
            <p:ph type="body" sz="quarter" idx="22"/>
          </p:nvPr>
        </p:nvSpPr>
        <p:spPr>
          <a:xfrm>
            <a:off x="5516229" y="1772459"/>
            <a:ext cx="4680000" cy="2105547"/>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defRPr sz="1100"/>
            </a:lvl1pPr>
            <a:lvl2pPr>
              <a:defRPr sz="1100"/>
            </a:lvl2pPr>
            <a:lvl3pPr>
              <a:defRPr sz="1050"/>
            </a:lvl3pPr>
            <a:lvl4pPr>
              <a:defRPr sz="1000"/>
            </a:lvl4pPr>
            <a:lvl5pPr>
              <a:defRPr sz="1000"/>
            </a:lvl5pPr>
          </a:lstStyle>
          <a:p>
            <a:pPr lvl="0"/>
            <a:r>
              <a:rPr lang="sv-SE"/>
              <a:t>Redigera format för bakgrundstext</a:t>
            </a:r>
          </a:p>
        </p:txBody>
      </p:sp>
      <p:sp>
        <p:nvSpPr>
          <p:cNvPr id="57" name="Platshållare för text 56">
            <a:extLst>
              <a:ext uri="{FF2B5EF4-FFF2-40B4-BE49-F238E27FC236}">
                <a16:creationId xmlns:a16="http://schemas.microsoft.com/office/drawing/2014/main" id="{DAB0C25C-708F-41B8-8546-728202F5F245}"/>
              </a:ext>
            </a:extLst>
          </p:cNvPr>
          <p:cNvSpPr>
            <a:spLocks noGrp="1"/>
          </p:cNvSpPr>
          <p:nvPr>
            <p:ph type="body" sz="quarter" idx="23" hasCustomPrompt="1"/>
          </p:nvPr>
        </p:nvSpPr>
        <p:spPr>
          <a:xfrm>
            <a:off x="5516223" y="3957050"/>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Hållbarhet</a:t>
            </a:r>
          </a:p>
        </p:txBody>
      </p:sp>
      <p:sp>
        <p:nvSpPr>
          <p:cNvPr id="58" name="Platshållare för text 57">
            <a:extLst>
              <a:ext uri="{FF2B5EF4-FFF2-40B4-BE49-F238E27FC236}">
                <a16:creationId xmlns:a16="http://schemas.microsoft.com/office/drawing/2014/main" id="{2AD12ED4-7A57-4A1A-94B0-EB8F8B22EF74}"/>
              </a:ext>
            </a:extLst>
          </p:cNvPr>
          <p:cNvSpPr>
            <a:spLocks noGrp="1"/>
          </p:cNvSpPr>
          <p:nvPr>
            <p:ph type="body" sz="quarter" idx="24"/>
          </p:nvPr>
        </p:nvSpPr>
        <p:spPr>
          <a:xfrm>
            <a:off x="5516229" y="4323153"/>
            <a:ext cx="4680000" cy="1861748"/>
          </a:xfrm>
          <a:custGeom>
            <a:avLst/>
            <a:gdLst>
              <a:gd name="connsiteX0" fmla="*/ 0 w 5220000"/>
              <a:gd name="connsiteY0" fmla="*/ 0 h 900000"/>
              <a:gd name="connsiteX1" fmla="*/ 5220000 w 5220000"/>
              <a:gd name="connsiteY1" fmla="*/ 0 h 900000"/>
              <a:gd name="connsiteX2" fmla="*/ 5220000 w 5220000"/>
              <a:gd name="connsiteY2" fmla="*/ 900000 h 900000"/>
              <a:gd name="connsiteX3" fmla="*/ 0 w 5220000"/>
              <a:gd name="connsiteY3" fmla="*/ 900000 h 900000"/>
            </a:gdLst>
            <a:ahLst/>
            <a:cxnLst>
              <a:cxn ang="0">
                <a:pos x="connsiteX0" y="connsiteY0"/>
              </a:cxn>
              <a:cxn ang="0">
                <a:pos x="connsiteX1" y="connsiteY1"/>
              </a:cxn>
              <a:cxn ang="0">
                <a:pos x="connsiteX2" y="connsiteY2"/>
              </a:cxn>
              <a:cxn ang="0">
                <a:pos x="connsiteX3" y="connsiteY3"/>
              </a:cxn>
            </a:cxnLst>
            <a:rect l="l" t="t" r="r" b="b"/>
            <a:pathLst>
              <a:path w="5220000" h="900000">
                <a:moveTo>
                  <a:pt x="0" y="0"/>
                </a:moveTo>
                <a:lnTo>
                  <a:pt x="5220000" y="0"/>
                </a:lnTo>
                <a:lnTo>
                  <a:pt x="5220000" y="900000"/>
                </a:lnTo>
                <a:lnTo>
                  <a:pt x="0" y="900000"/>
                </a:lnTo>
                <a:close/>
              </a:path>
            </a:pathLst>
          </a:custGeom>
          <a:solidFill>
            <a:schemeClr val="bg2"/>
          </a:solidFill>
        </p:spPr>
        <p:txBody>
          <a:bodyPr wrap="square" lIns="72000" tIns="72000" rIns="72000" bIns="72000">
            <a:noAutofit/>
          </a:bodyPr>
          <a:lstStyle>
            <a:lvl1pPr marL="174625" indent="-174625">
              <a:spcBef>
                <a:spcPts val="0"/>
              </a:spcBef>
              <a:buFont typeface="+mj-lt"/>
              <a:buAutoNum type="arabicPeriod"/>
              <a:tabLst>
                <a:tab pos="87313" algn="l"/>
              </a:tabLst>
              <a:defRPr sz="1100"/>
            </a:lvl1pPr>
            <a:lvl2pPr>
              <a:defRPr sz="1100"/>
            </a:lvl2pPr>
            <a:lvl3pPr>
              <a:defRPr sz="1050"/>
            </a:lvl3pPr>
            <a:lvl4pPr>
              <a:defRPr sz="1000"/>
            </a:lvl4pPr>
            <a:lvl5pPr>
              <a:defRPr sz="1000"/>
            </a:lvl5pPr>
          </a:lstStyle>
          <a:p>
            <a:pPr lvl="0"/>
            <a:r>
              <a:rPr lang="sv-SE"/>
              <a:t>Redigera format för bakgrundstext</a:t>
            </a:r>
          </a:p>
        </p:txBody>
      </p:sp>
      <p:sp>
        <p:nvSpPr>
          <p:cNvPr id="2" name="Rubrik 1">
            <a:extLst>
              <a:ext uri="{FF2B5EF4-FFF2-40B4-BE49-F238E27FC236}">
                <a16:creationId xmlns:a16="http://schemas.microsoft.com/office/drawing/2014/main" id="{05571902-9019-4326-9DA4-70B9743B49ED}"/>
              </a:ext>
            </a:extLst>
          </p:cNvPr>
          <p:cNvSpPr>
            <a:spLocks noGrp="1"/>
          </p:cNvSpPr>
          <p:nvPr>
            <p:ph type="title" hasCustomPrompt="1"/>
          </p:nvPr>
        </p:nvSpPr>
        <p:spPr>
          <a:xfrm>
            <a:off x="1624512" y="432842"/>
            <a:ext cx="8571693" cy="899071"/>
          </a:xfrm>
        </p:spPr>
        <p:txBody>
          <a:bodyPr anchor="b"/>
          <a:lstStyle>
            <a:lvl1pPr>
              <a:defRPr sz="2800"/>
            </a:lvl1pPr>
          </a:lstStyle>
          <a:p>
            <a:r>
              <a:rPr lang="sv-SE" dirty="0"/>
              <a:t>Rubrik</a:t>
            </a:r>
          </a:p>
        </p:txBody>
      </p:sp>
      <p:cxnSp>
        <p:nvCxnSpPr>
          <p:cNvPr id="44" name="Rak koppling 43">
            <a:extLst>
              <a:ext uri="{FF2B5EF4-FFF2-40B4-BE49-F238E27FC236}">
                <a16:creationId xmlns:a16="http://schemas.microsoft.com/office/drawing/2014/main" id="{23FF755A-DA8C-41DE-983D-76F83373D6DD}"/>
              </a:ext>
            </a:extLst>
          </p:cNvPr>
          <p:cNvCxnSpPr>
            <a:cxnSpLocks/>
          </p:cNvCxnSpPr>
          <p:nvPr userDrawn="1"/>
        </p:nvCxnSpPr>
        <p:spPr>
          <a:xfrm flipV="1">
            <a:off x="5315999" y="1450406"/>
            <a:ext cx="1" cy="4749504"/>
          </a:xfrm>
          <a:prstGeom prst="line">
            <a:avLst/>
          </a:prstGeom>
          <a:ln w="254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2" name="Platshållare för text 51">
            <a:extLst>
              <a:ext uri="{FF2B5EF4-FFF2-40B4-BE49-F238E27FC236}">
                <a16:creationId xmlns:a16="http://schemas.microsoft.com/office/drawing/2014/main" id="{DA2629B3-B702-4B05-AEA4-EB71496E24DE}"/>
              </a:ext>
            </a:extLst>
          </p:cNvPr>
          <p:cNvSpPr>
            <a:spLocks noGrp="1"/>
          </p:cNvSpPr>
          <p:nvPr>
            <p:ph type="body" sz="quarter" idx="17" hasCustomPrompt="1"/>
          </p:nvPr>
        </p:nvSpPr>
        <p:spPr>
          <a:xfrm>
            <a:off x="435775" y="4594616"/>
            <a:ext cx="4680000" cy="309309"/>
          </a:xfrm>
          <a:custGeom>
            <a:avLst/>
            <a:gdLst>
              <a:gd name="connsiteX0" fmla="*/ 0 w 2040714"/>
              <a:gd name="connsiteY0" fmla="*/ 0 h 309309"/>
              <a:gd name="connsiteX1" fmla="*/ 2040714 w 2040714"/>
              <a:gd name="connsiteY1" fmla="*/ 0 h 309309"/>
              <a:gd name="connsiteX2" fmla="*/ 2040714 w 2040714"/>
              <a:gd name="connsiteY2" fmla="*/ 309309 h 309309"/>
              <a:gd name="connsiteX3" fmla="*/ 0 w 2040714"/>
              <a:gd name="connsiteY3" fmla="*/ 309309 h 309309"/>
            </a:gdLst>
            <a:ahLst/>
            <a:cxnLst>
              <a:cxn ang="0">
                <a:pos x="connsiteX0" y="connsiteY0"/>
              </a:cxn>
              <a:cxn ang="0">
                <a:pos x="connsiteX1" y="connsiteY1"/>
              </a:cxn>
              <a:cxn ang="0">
                <a:pos x="connsiteX2" y="connsiteY2"/>
              </a:cxn>
              <a:cxn ang="0">
                <a:pos x="connsiteX3" y="connsiteY3"/>
              </a:cxn>
            </a:cxnLst>
            <a:rect l="l" t="t" r="r" b="b"/>
            <a:pathLst>
              <a:path w="2040714" h="309309">
                <a:moveTo>
                  <a:pt x="0" y="0"/>
                </a:moveTo>
                <a:lnTo>
                  <a:pt x="2040714" y="0"/>
                </a:lnTo>
                <a:lnTo>
                  <a:pt x="2040714" y="309309"/>
                </a:lnTo>
                <a:lnTo>
                  <a:pt x="0" y="309309"/>
                </a:lnTo>
                <a:close/>
              </a:path>
            </a:pathLst>
          </a:custGeom>
          <a:solidFill>
            <a:schemeClr val="accent2"/>
          </a:solidFill>
        </p:spPr>
        <p:txBody>
          <a:bodyPr wrap="square" anchor="ctr">
            <a:noAutofit/>
          </a:bodyPr>
          <a:lstStyle>
            <a:lvl1pPr marL="0" indent="0" algn="ctr">
              <a:buFontTx/>
              <a:buNone/>
              <a:defRPr sz="1400" b="1">
                <a:solidFill>
                  <a:schemeClr val="bg1"/>
                </a:solidFill>
              </a:defRPr>
            </a:lvl1pPr>
          </a:lstStyle>
          <a:p>
            <a:pPr lvl="0"/>
            <a:r>
              <a:rPr lang="sv-SE" dirty="0"/>
              <a:t>Revision</a:t>
            </a:r>
          </a:p>
        </p:txBody>
      </p:sp>
      <p:sp>
        <p:nvSpPr>
          <p:cNvPr id="5" name="Platshållare för bild 4">
            <a:extLst>
              <a:ext uri="{FF2B5EF4-FFF2-40B4-BE49-F238E27FC236}">
                <a16:creationId xmlns:a16="http://schemas.microsoft.com/office/drawing/2014/main" id="{C4DD984D-961C-407C-B7E5-2D8034D67DB7}"/>
              </a:ext>
            </a:extLst>
          </p:cNvPr>
          <p:cNvSpPr>
            <a:spLocks noGrp="1"/>
          </p:cNvSpPr>
          <p:nvPr>
            <p:ph type="pic" sz="quarter" idx="25" hasCustomPrompt="1"/>
          </p:nvPr>
        </p:nvSpPr>
        <p:spPr>
          <a:xfrm>
            <a:off x="10660050" y="698870"/>
            <a:ext cx="540000" cy="540000"/>
          </a:xfrm>
        </p:spPr>
        <p:txBody>
          <a:bodyPr anchor="ctr"/>
          <a:lstStyle>
            <a:lvl1pPr marL="0" indent="0" algn="ctr">
              <a:buFontTx/>
              <a:buNone/>
              <a:defRPr sz="1200"/>
            </a:lvl1pPr>
          </a:lstStyle>
          <a:p>
            <a:r>
              <a:rPr lang="sv-SE" dirty="0"/>
              <a:t>Mål</a:t>
            </a:r>
          </a:p>
        </p:txBody>
      </p:sp>
      <p:sp>
        <p:nvSpPr>
          <p:cNvPr id="49" name="Platshållare för bild 4">
            <a:extLst>
              <a:ext uri="{FF2B5EF4-FFF2-40B4-BE49-F238E27FC236}">
                <a16:creationId xmlns:a16="http://schemas.microsoft.com/office/drawing/2014/main" id="{3FC96E5A-F55A-4093-B11C-D16EBDFFA6FA}"/>
              </a:ext>
            </a:extLst>
          </p:cNvPr>
          <p:cNvSpPr>
            <a:spLocks noGrp="1"/>
          </p:cNvSpPr>
          <p:nvPr>
            <p:ph type="pic" sz="quarter" idx="26" hasCustomPrompt="1"/>
          </p:nvPr>
        </p:nvSpPr>
        <p:spPr>
          <a:xfrm>
            <a:off x="11206535" y="698870"/>
            <a:ext cx="540000" cy="540000"/>
          </a:xfrm>
        </p:spPr>
        <p:txBody>
          <a:bodyPr anchor="ctr"/>
          <a:lstStyle>
            <a:lvl1pPr marL="0" indent="0" algn="ctr">
              <a:buFontTx/>
              <a:buNone/>
              <a:defRPr sz="1200"/>
            </a:lvl1pPr>
          </a:lstStyle>
          <a:p>
            <a:r>
              <a:rPr lang="sv-SE" dirty="0"/>
              <a:t>Mål</a:t>
            </a:r>
          </a:p>
        </p:txBody>
      </p:sp>
      <p:sp>
        <p:nvSpPr>
          <p:cNvPr id="53" name="Platshållare för bild 4">
            <a:extLst>
              <a:ext uri="{FF2B5EF4-FFF2-40B4-BE49-F238E27FC236}">
                <a16:creationId xmlns:a16="http://schemas.microsoft.com/office/drawing/2014/main" id="{C15EE235-3355-4AEA-945D-F861E0345494}"/>
              </a:ext>
            </a:extLst>
          </p:cNvPr>
          <p:cNvSpPr>
            <a:spLocks noGrp="1"/>
          </p:cNvSpPr>
          <p:nvPr>
            <p:ph type="pic" sz="quarter" idx="27" hasCustomPrompt="1"/>
          </p:nvPr>
        </p:nvSpPr>
        <p:spPr>
          <a:xfrm>
            <a:off x="10660050" y="1245095"/>
            <a:ext cx="540000" cy="540000"/>
          </a:xfrm>
        </p:spPr>
        <p:txBody>
          <a:bodyPr anchor="ctr"/>
          <a:lstStyle>
            <a:lvl1pPr marL="0" indent="0" algn="ctr">
              <a:buFontTx/>
              <a:buNone/>
              <a:defRPr sz="1200"/>
            </a:lvl1pPr>
          </a:lstStyle>
          <a:p>
            <a:r>
              <a:rPr lang="sv-SE" dirty="0"/>
              <a:t>Mål</a:t>
            </a:r>
          </a:p>
        </p:txBody>
      </p:sp>
      <p:sp>
        <p:nvSpPr>
          <p:cNvPr id="90" name="Platshållare för bild 4">
            <a:extLst>
              <a:ext uri="{FF2B5EF4-FFF2-40B4-BE49-F238E27FC236}">
                <a16:creationId xmlns:a16="http://schemas.microsoft.com/office/drawing/2014/main" id="{6FF93070-7136-4D87-B77D-F635D41A5623}"/>
              </a:ext>
            </a:extLst>
          </p:cNvPr>
          <p:cNvSpPr>
            <a:spLocks noGrp="1"/>
          </p:cNvSpPr>
          <p:nvPr>
            <p:ph type="pic" sz="quarter" idx="28" hasCustomPrompt="1"/>
          </p:nvPr>
        </p:nvSpPr>
        <p:spPr>
          <a:xfrm>
            <a:off x="11206535" y="1243225"/>
            <a:ext cx="540000" cy="540000"/>
          </a:xfrm>
        </p:spPr>
        <p:txBody>
          <a:bodyPr anchor="ctr"/>
          <a:lstStyle>
            <a:lvl1pPr marL="0" indent="0" algn="ctr">
              <a:buFontTx/>
              <a:buNone/>
              <a:defRPr sz="1200"/>
            </a:lvl1pPr>
          </a:lstStyle>
          <a:p>
            <a:r>
              <a:rPr lang="sv-SE" dirty="0"/>
              <a:t>Mål</a:t>
            </a:r>
          </a:p>
        </p:txBody>
      </p:sp>
      <p:sp>
        <p:nvSpPr>
          <p:cNvPr id="91" name="Platshållare för bild 4">
            <a:extLst>
              <a:ext uri="{FF2B5EF4-FFF2-40B4-BE49-F238E27FC236}">
                <a16:creationId xmlns:a16="http://schemas.microsoft.com/office/drawing/2014/main" id="{E00F0AEF-A17F-49CC-B7EA-EEBF2BF0ACE6}"/>
              </a:ext>
            </a:extLst>
          </p:cNvPr>
          <p:cNvSpPr>
            <a:spLocks noGrp="1"/>
          </p:cNvSpPr>
          <p:nvPr>
            <p:ph type="pic" sz="quarter" idx="29" hasCustomPrompt="1"/>
          </p:nvPr>
        </p:nvSpPr>
        <p:spPr>
          <a:xfrm>
            <a:off x="10660050" y="1791320"/>
            <a:ext cx="540000" cy="540000"/>
          </a:xfrm>
        </p:spPr>
        <p:txBody>
          <a:bodyPr anchor="ctr"/>
          <a:lstStyle>
            <a:lvl1pPr marL="0" indent="0" algn="ctr">
              <a:buFontTx/>
              <a:buNone/>
              <a:defRPr sz="1200"/>
            </a:lvl1pPr>
          </a:lstStyle>
          <a:p>
            <a:r>
              <a:rPr lang="sv-SE" dirty="0"/>
              <a:t>Mål</a:t>
            </a:r>
          </a:p>
        </p:txBody>
      </p:sp>
      <p:sp>
        <p:nvSpPr>
          <p:cNvPr id="92" name="Platshållare för bild 4">
            <a:extLst>
              <a:ext uri="{FF2B5EF4-FFF2-40B4-BE49-F238E27FC236}">
                <a16:creationId xmlns:a16="http://schemas.microsoft.com/office/drawing/2014/main" id="{A14185B3-3B79-42F8-8E25-F35DB4766E9C}"/>
              </a:ext>
            </a:extLst>
          </p:cNvPr>
          <p:cNvSpPr>
            <a:spLocks noGrp="1"/>
          </p:cNvSpPr>
          <p:nvPr>
            <p:ph type="pic" sz="quarter" idx="30" hasCustomPrompt="1"/>
          </p:nvPr>
        </p:nvSpPr>
        <p:spPr>
          <a:xfrm>
            <a:off x="11206535" y="1787580"/>
            <a:ext cx="540000" cy="540000"/>
          </a:xfrm>
        </p:spPr>
        <p:txBody>
          <a:bodyPr anchor="ctr"/>
          <a:lstStyle>
            <a:lvl1pPr marL="0" indent="0" algn="ctr">
              <a:buFontTx/>
              <a:buNone/>
              <a:defRPr sz="1200"/>
            </a:lvl1pPr>
          </a:lstStyle>
          <a:p>
            <a:r>
              <a:rPr lang="sv-SE" dirty="0"/>
              <a:t>Mål</a:t>
            </a:r>
          </a:p>
        </p:txBody>
      </p:sp>
      <p:sp>
        <p:nvSpPr>
          <p:cNvPr id="93" name="Platshållare för bild 4">
            <a:extLst>
              <a:ext uri="{FF2B5EF4-FFF2-40B4-BE49-F238E27FC236}">
                <a16:creationId xmlns:a16="http://schemas.microsoft.com/office/drawing/2014/main" id="{D6450F7A-B7E2-49B7-9E79-4F298948B26E}"/>
              </a:ext>
            </a:extLst>
          </p:cNvPr>
          <p:cNvSpPr>
            <a:spLocks noGrp="1"/>
          </p:cNvSpPr>
          <p:nvPr>
            <p:ph type="pic" sz="quarter" idx="31" hasCustomPrompt="1"/>
          </p:nvPr>
        </p:nvSpPr>
        <p:spPr>
          <a:xfrm>
            <a:off x="10660050" y="2337670"/>
            <a:ext cx="540000" cy="540000"/>
          </a:xfrm>
        </p:spPr>
        <p:txBody>
          <a:bodyPr anchor="ctr"/>
          <a:lstStyle>
            <a:lvl1pPr marL="0" indent="0" algn="ctr">
              <a:buFontTx/>
              <a:buNone/>
              <a:defRPr sz="1200"/>
            </a:lvl1pPr>
          </a:lstStyle>
          <a:p>
            <a:r>
              <a:rPr lang="sv-SE" dirty="0"/>
              <a:t>Mål</a:t>
            </a:r>
          </a:p>
        </p:txBody>
      </p:sp>
      <p:sp>
        <p:nvSpPr>
          <p:cNvPr id="94" name="Platshållare för bild 4">
            <a:extLst>
              <a:ext uri="{FF2B5EF4-FFF2-40B4-BE49-F238E27FC236}">
                <a16:creationId xmlns:a16="http://schemas.microsoft.com/office/drawing/2014/main" id="{5D4A7B9F-B72C-4AAF-9189-CF28FA8440B1}"/>
              </a:ext>
            </a:extLst>
          </p:cNvPr>
          <p:cNvSpPr>
            <a:spLocks noGrp="1"/>
          </p:cNvSpPr>
          <p:nvPr>
            <p:ph type="pic" sz="quarter" idx="32" hasCustomPrompt="1"/>
          </p:nvPr>
        </p:nvSpPr>
        <p:spPr>
          <a:xfrm>
            <a:off x="11206535" y="2331935"/>
            <a:ext cx="540000" cy="540000"/>
          </a:xfrm>
        </p:spPr>
        <p:txBody>
          <a:bodyPr anchor="ctr"/>
          <a:lstStyle>
            <a:lvl1pPr marL="0" indent="0" algn="ctr">
              <a:buFontTx/>
              <a:buNone/>
              <a:defRPr sz="1200"/>
            </a:lvl1pPr>
          </a:lstStyle>
          <a:p>
            <a:r>
              <a:rPr lang="sv-SE" dirty="0"/>
              <a:t>Mål</a:t>
            </a:r>
          </a:p>
        </p:txBody>
      </p:sp>
      <p:sp>
        <p:nvSpPr>
          <p:cNvPr id="95" name="Platshållare för bild 4">
            <a:extLst>
              <a:ext uri="{FF2B5EF4-FFF2-40B4-BE49-F238E27FC236}">
                <a16:creationId xmlns:a16="http://schemas.microsoft.com/office/drawing/2014/main" id="{BEEBE3DF-28A7-4CA5-9D53-4FFFD9343573}"/>
              </a:ext>
            </a:extLst>
          </p:cNvPr>
          <p:cNvSpPr>
            <a:spLocks noGrp="1"/>
          </p:cNvSpPr>
          <p:nvPr>
            <p:ph type="pic" sz="quarter" idx="33" hasCustomPrompt="1"/>
          </p:nvPr>
        </p:nvSpPr>
        <p:spPr>
          <a:xfrm>
            <a:off x="10660050" y="2880051"/>
            <a:ext cx="540000" cy="540000"/>
          </a:xfrm>
        </p:spPr>
        <p:txBody>
          <a:bodyPr anchor="ctr"/>
          <a:lstStyle>
            <a:lvl1pPr marL="0" indent="0" algn="ctr">
              <a:buFontTx/>
              <a:buNone/>
              <a:defRPr sz="1200"/>
            </a:lvl1pPr>
          </a:lstStyle>
          <a:p>
            <a:r>
              <a:rPr lang="sv-SE" dirty="0"/>
              <a:t>Mål</a:t>
            </a:r>
          </a:p>
        </p:txBody>
      </p:sp>
      <p:sp>
        <p:nvSpPr>
          <p:cNvPr id="96" name="Platshållare för bild 4">
            <a:extLst>
              <a:ext uri="{FF2B5EF4-FFF2-40B4-BE49-F238E27FC236}">
                <a16:creationId xmlns:a16="http://schemas.microsoft.com/office/drawing/2014/main" id="{3FD8FC2F-875E-4678-BF57-4B03DB6BD90E}"/>
              </a:ext>
            </a:extLst>
          </p:cNvPr>
          <p:cNvSpPr>
            <a:spLocks noGrp="1"/>
          </p:cNvSpPr>
          <p:nvPr>
            <p:ph type="pic" sz="quarter" idx="34" hasCustomPrompt="1"/>
          </p:nvPr>
        </p:nvSpPr>
        <p:spPr>
          <a:xfrm>
            <a:off x="11206535" y="2876290"/>
            <a:ext cx="540000" cy="540000"/>
          </a:xfrm>
        </p:spPr>
        <p:txBody>
          <a:bodyPr anchor="ctr"/>
          <a:lstStyle>
            <a:lvl1pPr marL="0" indent="0" algn="ctr">
              <a:buFontTx/>
              <a:buNone/>
              <a:defRPr sz="1200"/>
            </a:lvl1pPr>
          </a:lstStyle>
          <a:p>
            <a:r>
              <a:rPr lang="sv-SE" dirty="0"/>
              <a:t>Mål</a:t>
            </a:r>
          </a:p>
        </p:txBody>
      </p:sp>
      <p:sp>
        <p:nvSpPr>
          <p:cNvPr id="97" name="Platshållare för bild 4">
            <a:extLst>
              <a:ext uri="{FF2B5EF4-FFF2-40B4-BE49-F238E27FC236}">
                <a16:creationId xmlns:a16="http://schemas.microsoft.com/office/drawing/2014/main" id="{01EE0C08-2F95-4422-B2AE-8D8B1D955A64}"/>
              </a:ext>
            </a:extLst>
          </p:cNvPr>
          <p:cNvSpPr>
            <a:spLocks noGrp="1"/>
          </p:cNvSpPr>
          <p:nvPr>
            <p:ph type="pic" sz="quarter" idx="35" hasCustomPrompt="1"/>
          </p:nvPr>
        </p:nvSpPr>
        <p:spPr>
          <a:xfrm>
            <a:off x="10660050" y="3420051"/>
            <a:ext cx="540000" cy="540000"/>
          </a:xfrm>
        </p:spPr>
        <p:txBody>
          <a:bodyPr anchor="ctr"/>
          <a:lstStyle>
            <a:lvl1pPr marL="0" indent="0" algn="ctr">
              <a:buFontTx/>
              <a:buNone/>
              <a:defRPr sz="1200"/>
            </a:lvl1pPr>
          </a:lstStyle>
          <a:p>
            <a:r>
              <a:rPr lang="sv-SE" dirty="0"/>
              <a:t>Mål</a:t>
            </a:r>
          </a:p>
        </p:txBody>
      </p:sp>
      <p:sp>
        <p:nvSpPr>
          <p:cNvPr id="98" name="Platshållare för bild 4">
            <a:extLst>
              <a:ext uri="{FF2B5EF4-FFF2-40B4-BE49-F238E27FC236}">
                <a16:creationId xmlns:a16="http://schemas.microsoft.com/office/drawing/2014/main" id="{BB16C71D-3E5D-40E0-9BDD-72237B8E1B66}"/>
              </a:ext>
            </a:extLst>
          </p:cNvPr>
          <p:cNvSpPr>
            <a:spLocks noGrp="1"/>
          </p:cNvSpPr>
          <p:nvPr>
            <p:ph type="pic" sz="quarter" idx="36" hasCustomPrompt="1"/>
          </p:nvPr>
        </p:nvSpPr>
        <p:spPr>
          <a:xfrm>
            <a:off x="11206535" y="3420645"/>
            <a:ext cx="540000" cy="540000"/>
          </a:xfrm>
        </p:spPr>
        <p:txBody>
          <a:bodyPr anchor="ctr"/>
          <a:lstStyle>
            <a:lvl1pPr marL="0" indent="0" algn="ctr">
              <a:buFontTx/>
              <a:buNone/>
              <a:defRPr sz="1200"/>
            </a:lvl1pPr>
          </a:lstStyle>
          <a:p>
            <a:r>
              <a:rPr lang="sv-SE" dirty="0"/>
              <a:t>Mål</a:t>
            </a:r>
          </a:p>
        </p:txBody>
      </p:sp>
      <p:sp>
        <p:nvSpPr>
          <p:cNvPr id="99" name="Platshållare för bild 4">
            <a:extLst>
              <a:ext uri="{FF2B5EF4-FFF2-40B4-BE49-F238E27FC236}">
                <a16:creationId xmlns:a16="http://schemas.microsoft.com/office/drawing/2014/main" id="{DFCC6829-3976-4780-8ADD-804DB97F7A97}"/>
              </a:ext>
            </a:extLst>
          </p:cNvPr>
          <p:cNvSpPr>
            <a:spLocks noGrp="1"/>
          </p:cNvSpPr>
          <p:nvPr>
            <p:ph type="pic" sz="quarter" idx="37" hasCustomPrompt="1"/>
          </p:nvPr>
        </p:nvSpPr>
        <p:spPr>
          <a:xfrm>
            <a:off x="10660050" y="3960051"/>
            <a:ext cx="540000" cy="540000"/>
          </a:xfrm>
        </p:spPr>
        <p:txBody>
          <a:bodyPr anchor="ctr"/>
          <a:lstStyle>
            <a:lvl1pPr marL="0" indent="0" algn="ctr">
              <a:buFontTx/>
              <a:buNone/>
              <a:defRPr sz="1200"/>
            </a:lvl1pPr>
          </a:lstStyle>
          <a:p>
            <a:r>
              <a:rPr lang="sv-SE" dirty="0"/>
              <a:t>Mål</a:t>
            </a:r>
          </a:p>
        </p:txBody>
      </p:sp>
      <p:sp>
        <p:nvSpPr>
          <p:cNvPr id="100" name="Platshållare för bild 4">
            <a:extLst>
              <a:ext uri="{FF2B5EF4-FFF2-40B4-BE49-F238E27FC236}">
                <a16:creationId xmlns:a16="http://schemas.microsoft.com/office/drawing/2014/main" id="{4E6921C9-C9D1-4409-9E48-3454E2B7F479}"/>
              </a:ext>
            </a:extLst>
          </p:cNvPr>
          <p:cNvSpPr>
            <a:spLocks noGrp="1"/>
          </p:cNvSpPr>
          <p:nvPr>
            <p:ph type="pic" sz="quarter" idx="38" hasCustomPrompt="1"/>
          </p:nvPr>
        </p:nvSpPr>
        <p:spPr>
          <a:xfrm>
            <a:off x="11206535" y="3965000"/>
            <a:ext cx="540000" cy="540000"/>
          </a:xfrm>
        </p:spPr>
        <p:txBody>
          <a:bodyPr anchor="ctr"/>
          <a:lstStyle>
            <a:lvl1pPr marL="0" indent="0" algn="ctr">
              <a:buFontTx/>
              <a:buNone/>
              <a:defRPr sz="1200"/>
            </a:lvl1pPr>
          </a:lstStyle>
          <a:p>
            <a:r>
              <a:rPr lang="sv-SE" dirty="0"/>
              <a:t>Mål</a:t>
            </a:r>
          </a:p>
        </p:txBody>
      </p:sp>
      <p:sp>
        <p:nvSpPr>
          <p:cNvPr id="101" name="Platshållare för bild 4">
            <a:extLst>
              <a:ext uri="{FF2B5EF4-FFF2-40B4-BE49-F238E27FC236}">
                <a16:creationId xmlns:a16="http://schemas.microsoft.com/office/drawing/2014/main" id="{D0D444A7-A2B9-4918-AD46-55859C8B64F9}"/>
              </a:ext>
            </a:extLst>
          </p:cNvPr>
          <p:cNvSpPr>
            <a:spLocks noGrp="1"/>
          </p:cNvSpPr>
          <p:nvPr>
            <p:ph type="pic" sz="quarter" idx="39" hasCustomPrompt="1"/>
          </p:nvPr>
        </p:nvSpPr>
        <p:spPr>
          <a:xfrm>
            <a:off x="10660050" y="4506401"/>
            <a:ext cx="540000" cy="540000"/>
          </a:xfrm>
        </p:spPr>
        <p:txBody>
          <a:bodyPr anchor="ctr"/>
          <a:lstStyle>
            <a:lvl1pPr marL="0" indent="0" algn="ctr">
              <a:buFontTx/>
              <a:buNone/>
              <a:defRPr sz="1200"/>
            </a:lvl1pPr>
          </a:lstStyle>
          <a:p>
            <a:r>
              <a:rPr lang="sv-SE" dirty="0"/>
              <a:t>Mål</a:t>
            </a:r>
          </a:p>
        </p:txBody>
      </p:sp>
      <p:sp>
        <p:nvSpPr>
          <p:cNvPr id="102" name="Platshållare för bild 4">
            <a:extLst>
              <a:ext uri="{FF2B5EF4-FFF2-40B4-BE49-F238E27FC236}">
                <a16:creationId xmlns:a16="http://schemas.microsoft.com/office/drawing/2014/main" id="{2938E9B7-1DEE-415F-9864-E2DA656D7C0C}"/>
              </a:ext>
            </a:extLst>
          </p:cNvPr>
          <p:cNvSpPr>
            <a:spLocks noGrp="1"/>
          </p:cNvSpPr>
          <p:nvPr>
            <p:ph type="pic" sz="quarter" idx="40" hasCustomPrompt="1"/>
          </p:nvPr>
        </p:nvSpPr>
        <p:spPr>
          <a:xfrm>
            <a:off x="11206535" y="4509357"/>
            <a:ext cx="540000" cy="540000"/>
          </a:xfrm>
        </p:spPr>
        <p:txBody>
          <a:bodyPr anchor="ctr"/>
          <a:lstStyle>
            <a:lvl1pPr marL="0" indent="0" algn="ctr">
              <a:buFontTx/>
              <a:buNone/>
              <a:defRPr sz="1200"/>
            </a:lvl1pPr>
          </a:lstStyle>
          <a:p>
            <a:r>
              <a:rPr lang="sv-SE" dirty="0"/>
              <a:t>Mål</a:t>
            </a:r>
          </a:p>
        </p:txBody>
      </p:sp>
      <p:sp>
        <p:nvSpPr>
          <p:cNvPr id="103" name="Platshållare för bild 4">
            <a:extLst>
              <a:ext uri="{FF2B5EF4-FFF2-40B4-BE49-F238E27FC236}">
                <a16:creationId xmlns:a16="http://schemas.microsoft.com/office/drawing/2014/main" id="{F2C0F6B1-C799-42B0-BE05-A50841798824}"/>
              </a:ext>
            </a:extLst>
          </p:cNvPr>
          <p:cNvSpPr>
            <a:spLocks noGrp="1"/>
          </p:cNvSpPr>
          <p:nvPr>
            <p:ph type="pic" sz="quarter" idx="41" hasCustomPrompt="1"/>
          </p:nvPr>
        </p:nvSpPr>
        <p:spPr>
          <a:xfrm>
            <a:off x="10660050" y="5052751"/>
            <a:ext cx="540000" cy="540000"/>
          </a:xfrm>
        </p:spPr>
        <p:txBody>
          <a:bodyPr anchor="ctr"/>
          <a:lstStyle>
            <a:lvl1pPr marL="0" indent="0" algn="ctr">
              <a:buFontTx/>
              <a:buNone/>
              <a:defRPr sz="1200"/>
            </a:lvl1pPr>
          </a:lstStyle>
          <a:p>
            <a:r>
              <a:rPr lang="sv-SE" dirty="0"/>
              <a:t>Mål</a:t>
            </a:r>
          </a:p>
        </p:txBody>
      </p:sp>
      <p:sp>
        <p:nvSpPr>
          <p:cNvPr id="7" name="Rektangel 6">
            <a:extLst>
              <a:ext uri="{FF2B5EF4-FFF2-40B4-BE49-F238E27FC236}">
                <a16:creationId xmlns:a16="http://schemas.microsoft.com/office/drawing/2014/main" id="{4264D557-F3A9-4663-9CB7-B622E99098E1}"/>
              </a:ext>
            </a:extLst>
          </p:cNvPr>
          <p:cNvSpPr/>
          <p:nvPr userDrawn="1"/>
        </p:nvSpPr>
        <p:spPr>
          <a:xfrm>
            <a:off x="10061583" y="-1346165"/>
            <a:ext cx="2130417" cy="133191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l"/>
            <a:r>
              <a:rPr lang="sv-SE" dirty="0"/>
              <a:t>Lägg till ikonen för det globala mål ditt avtal uppfyller från sidan 1</a:t>
            </a:r>
          </a:p>
        </p:txBody>
      </p:sp>
      <p:sp>
        <p:nvSpPr>
          <p:cNvPr id="34" name="Platshållare för sidfot 3">
            <a:extLst>
              <a:ext uri="{FF2B5EF4-FFF2-40B4-BE49-F238E27FC236}">
                <a16:creationId xmlns:a16="http://schemas.microsoft.com/office/drawing/2014/main" id="{5470B3C7-4220-4016-A3C9-74443325E422}"/>
              </a:ext>
            </a:extLst>
          </p:cNvPr>
          <p:cNvSpPr txBox="1">
            <a:spLocks/>
          </p:cNvSpPr>
          <p:nvPr userDrawn="1"/>
        </p:nvSpPr>
        <p:spPr>
          <a:xfrm>
            <a:off x="3616286" y="6609727"/>
            <a:ext cx="4959428" cy="258417"/>
          </a:xfrm>
          <a:prstGeom prst="rect">
            <a:avLst/>
          </a:prstGeom>
        </p:spPr>
        <p:txBody>
          <a:bodyPr vert="horz" lIns="0" tIns="0" rIns="0" bIns="0" rtlCol="0" anchor="ctr">
            <a:noAutofit/>
          </a:bodyPr>
          <a:lstStyle>
            <a:defPPr>
              <a:defRPr lang="sv-SE"/>
            </a:defPPr>
            <a:lvl1pPr marL="0" algn="ctr" defTabSz="914400" rtl="0" eaLnBrk="1" latinLnBrk="0" hangingPunct="1">
              <a:defRPr sz="105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sv-SE" b="1" dirty="0">
                <a:solidFill>
                  <a:schemeClr val="bg1"/>
                </a:solidFill>
              </a:rPr>
              <a:t>Kontakta oss </a:t>
            </a:r>
            <a:r>
              <a:rPr lang="sv-SE" dirty="0"/>
              <a:t>Tel: 08 525 029 96 eller e-post: inkopscentralen@adda.se</a:t>
            </a:r>
          </a:p>
        </p:txBody>
      </p:sp>
      <p:sp>
        <p:nvSpPr>
          <p:cNvPr id="33" name="Platshållare för bild 32">
            <a:extLst>
              <a:ext uri="{FF2B5EF4-FFF2-40B4-BE49-F238E27FC236}">
                <a16:creationId xmlns:a16="http://schemas.microsoft.com/office/drawing/2014/main" id="{4F483588-C678-417C-BD54-0FB8E1940844}"/>
              </a:ext>
            </a:extLst>
          </p:cNvPr>
          <p:cNvSpPr>
            <a:spLocks noGrp="1"/>
          </p:cNvSpPr>
          <p:nvPr>
            <p:ph type="pic" sz="quarter" idx="42" hasCustomPrompt="1"/>
          </p:nvPr>
        </p:nvSpPr>
        <p:spPr>
          <a:xfrm>
            <a:off x="575541" y="428487"/>
            <a:ext cx="900000" cy="900000"/>
          </a:xfrm>
          <a:custGeom>
            <a:avLst/>
            <a:gdLst>
              <a:gd name="connsiteX0" fmla="*/ 0 w 1176469"/>
              <a:gd name="connsiteY0" fmla="*/ 0 h 909704"/>
              <a:gd name="connsiteX1" fmla="*/ 1176469 w 1176469"/>
              <a:gd name="connsiteY1" fmla="*/ 0 h 909704"/>
              <a:gd name="connsiteX2" fmla="*/ 1176469 w 1176469"/>
              <a:gd name="connsiteY2" fmla="*/ 909704 h 909704"/>
              <a:gd name="connsiteX3" fmla="*/ 0 w 1176469"/>
              <a:gd name="connsiteY3" fmla="*/ 909704 h 909704"/>
            </a:gdLst>
            <a:ahLst/>
            <a:cxnLst>
              <a:cxn ang="0">
                <a:pos x="connsiteX0" y="connsiteY0"/>
              </a:cxn>
              <a:cxn ang="0">
                <a:pos x="connsiteX1" y="connsiteY1"/>
              </a:cxn>
              <a:cxn ang="0">
                <a:pos x="connsiteX2" y="connsiteY2"/>
              </a:cxn>
              <a:cxn ang="0">
                <a:pos x="connsiteX3" y="connsiteY3"/>
              </a:cxn>
            </a:cxnLst>
            <a:rect l="l" t="t" r="r" b="b"/>
            <a:pathLst>
              <a:path w="1176469" h="909704">
                <a:moveTo>
                  <a:pt x="0" y="0"/>
                </a:moveTo>
                <a:lnTo>
                  <a:pt x="1176469" y="0"/>
                </a:lnTo>
                <a:lnTo>
                  <a:pt x="1176469" y="909704"/>
                </a:lnTo>
                <a:lnTo>
                  <a:pt x="0" y="909704"/>
                </a:lnTo>
                <a:close/>
              </a:path>
            </a:pathLst>
          </a:custGeom>
        </p:spPr>
        <p:txBody>
          <a:bodyPr wrap="square">
            <a:noAutofit/>
          </a:bodyPr>
          <a:lstStyle>
            <a:lvl1pPr marL="0" indent="0" algn="ctr">
              <a:buFontTx/>
              <a:buNone/>
              <a:defRPr sz="1200"/>
            </a:lvl1pPr>
          </a:lstStyle>
          <a:p>
            <a:r>
              <a:rPr lang="sv-SE" dirty="0"/>
              <a:t>Lägg till ikon utifrån avtalskategori</a:t>
            </a:r>
          </a:p>
        </p:txBody>
      </p:sp>
    </p:spTree>
    <p:extLst>
      <p:ext uri="{BB962C8B-B14F-4D97-AF65-F5344CB8AC3E}">
        <p14:creationId xmlns:p14="http://schemas.microsoft.com/office/powerpoint/2010/main" val="1829286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8E2ADC28-92A4-4CA6-8C79-4E478C3FD03B}" type="datetime1">
              <a:rPr lang="sv-SE" smtClean="0"/>
              <a:t>2024-04-08</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a:xfrm>
            <a:off x="4038600" y="6599583"/>
            <a:ext cx="4114800" cy="258417"/>
          </a:xfrm>
          <a:prstGeom prst="rect">
            <a:avLst/>
          </a:prstGeom>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5" name="Rektangel 4">
            <a:extLst>
              <a:ext uri="{FF2B5EF4-FFF2-40B4-BE49-F238E27FC236}">
                <a16:creationId xmlns:a16="http://schemas.microsoft.com/office/drawing/2014/main" id="{03C6E2E3-491F-433A-8879-4246908B20B9}"/>
              </a:ext>
            </a:extLst>
          </p:cNvPr>
          <p:cNvSpPr/>
          <p:nvPr userDrawn="1"/>
        </p:nvSpPr>
        <p:spPr>
          <a:xfrm>
            <a:off x="615761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Bygg och fastighet</a:t>
            </a:r>
          </a:p>
        </p:txBody>
      </p:sp>
      <p:sp>
        <p:nvSpPr>
          <p:cNvPr id="6" name="Rektangel 5">
            <a:extLst>
              <a:ext uri="{FF2B5EF4-FFF2-40B4-BE49-F238E27FC236}">
                <a16:creationId xmlns:a16="http://schemas.microsoft.com/office/drawing/2014/main" id="{FCA1E68C-D867-4475-9F44-47595C56751A}"/>
              </a:ext>
            </a:extLst>
          </p:cNvPr>
          <p:cNvSpPr/>
          <p:nvPr userDrawn="1"/>
        </p:nvSpPr>
        <p:spPr>
          <a:xfrm>
            <a:off x="7655224"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tjänster</a:t>
            </a:r>
          </a:p>
        </p:txBody>
      </p:sp>
      <p:sp>
        <p:nvSpPr>
          <p:cNvPr id="7" name="Rektangel 6">
            <a:extLst>
              <a:ext uri="{FF2B5EF4-FFF2-40B4-BE49-F238E27FC236}">
                <a16:creationId xmlns:a16="http://schemas.microsoft.com/office/drawing/2014/main" id="{5E2DAB37-96B2-4578-B109-278E0E293DE6}"/>
              </a:ext>
            </a:extLst>
          </p:cNvPr>
          <p:cNvSpPr/>
          <p:nvPr userDrawn="1"/>
        </p:nvSpPr>
        <p:spPr>
          <a:xfrm>
            <a:off x="9152829"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Fastighetsnära varor</a:t>
            </a:r>
          </a:p>
        </p:txBody>
      </p:sp>
      <p:sp>
        <p:nvSpPr>
          <p:cNvPr id="8" name="Rektangel 7">
            <a:extLst>
              <a:ext uri="{FF2B5EF4-FFF2-40B4-BE49-F238E27FC236}">
                <a16:creationId xmlns:a16="http://schemas.microsoft.com/office/drawing/2014/main" id="{7D7AB4E9-2C26-4785-9B4C-C3E26A0F301A}"/>
              </a:ext>
            </a:extLst>
          </p:cNvPr>
          <p:cNvSpPr/>
          <p:nvPr userDrawn="1"/>
        </p:nvSpPr>
        <p:spPr>
          <a:xfrm>
            <a:off x="10650433" y="1067849"/>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Gata och park</a:t>
            </a:r>
          </a:p>
        </p:txBody>
      </p:sp>
      <p:sp>
        <p:nvSpPr>
          <p:cNvPr id="9" name="Rektangel 8">
            <a:extLst>
              <a:ext uri="{FF2B5EF4-FFF2-40B4-BE49-F238E27FC236}">
                <a16:creationId xmlns:a16="http://schemas.microsoft.com/office/drawing/2014/main" id="{46492A9E-54EC-4D10-B26B-211C55EA1DC7}"/>
              </a:ext>
            </a:extLst>
          </p:cNvPr>
          <p:cNvSpPr/>
          <p:nvPr userDrawn="1"/>
        </p:nvSpPr>
        <p:spPr>
          <a:xfrm>
            <a:off x="615761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Energi</a:t>
            </a:r>
          </a:p>
        </p:txBody>
      </p:sp>
      <p:sp>
        <p:nvSpPr>
          <p:cNvPr id="10" name="Rektangel 9">
            <a:extLst>
              <a:ext uri="{FF2B5EF4-FFF2-40B4-BE49-F238E27FC236}">
                <a16:creationId xmlns:a16="http://schemas.microsoft.com/office/drawing/2014/main" id="{31F49E73-C0E4-4A90-92E9-A7E7414AC78A}"/>
              </a:ext>
            </a:extLst>
          </p:cNvPr>
          <p:cNvSpPr/>
          <p:nvPr userDrawn="1"/>
        </p:nvSpPr>
        <p:spPr>
          <a:xfrm>
            <a:off x="7655224"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Fordon</a:t>
            </a:r>
          </a:p>
        </p:txBody>
      </p:sp>
      <p:sp>
        <p:nvSpPr>
          <p:cNvPr id="11" name="Rektangel 10">
            <a:extLst>
              <a:ext uri="{FF2B5EF4-FFF2-40B4-BE49-F238E27FC236}">
                <a16:creationId xmlns:a16="http://schemas.microsoft.com/office/drawing/2014/main" id="{44D414A8-33C2-4B75-A0F6-7D3572C0567F}"/>
              </a:ext>
            </a:extLst>
          </p:cNvPr>
          <p:cNvSpPr/>
          <p:nvPr userDrawn="1"/>
        </p:nvSpPr>
        <p:spPr>
          <a:xfrm>
            <a:off x="9152829"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Kontor och förbrukning</a:t>
            </a:r>
          </a:p>
        </p:txBody>
      </p:sp>
      <p:sp>
        <p:nvSpPr>
          <p:cNvPr id="12" name="Rektangel 11">
            <a:extLst>
              <a:ext uri="{FF2B5EF4-FFF2-40B4-BE49-F238E27FC236}">
                <a16:creationId xmlns:a16="http://schemas.microsoft.com/office/drawing/2014/main" id="{97190158-A9B0-44F1-B420-B2DFA7AB290C}"/>
              </a:ext>
            </a:extLst>
          </p:cNvPr>
          <p:cNvSpPr/>
          <p:nvPr userDrawn="1"/>
        </p:nvSpPr>
        <p:spPr>
          <a:xfrm>
            <a:off x="10650433" y="2279246"/>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Förbruknings-material</a:t>
            </a:r>
          </a:p>
        </p:txBody>
      </p:sp>
      <p:sp>
        <p:nvSpPr>
          <p:cNvPr id="13" name="Rektangel 12">
            <a:extLst>
              <a:ext uri="{FF2B5EF4-FFF2-40B4-BE49-F238E27FC236}">
                <a16:creationId xmlns:a16="http://schemas.microsoft.com/office/drawing/2014/main" id="{D00130AD-CEA4-4710-A4D0-A053F6EE7C7C}"/>
              </a:ext>
            </a:extLst>
          </p:cNvPr>
          <p:cNvSpPr/>
          <p:nvPr userDrawn="1"/>
        </p:nvSpPr>
        <p:spPr>
          <a:xfrm>
            <a:off x="615761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IT-produkter och tjänster</a:t>
            </a:r>
          </a:p>
        </p:txBody>
      </p:sp>
      <p:sp>
        <p:nvSpPr>
          <p:cNvPr id="14" name="Rektangel 13">
            <a:extLst>
              <a:ext uri="{FF2B5EF4-FFF2-40B4-BE49-F238E27FC236}">
                <a16:creationId xmlns:a16="http://schemas.microsoft.com/office/drawing/2014/main" id="{2B177758-224A-4224-987B-63F376528A3B}"/>
              </a:ext>
            </a:extLst>
          </p:cNvPr>
          <p:cNvSpPr/>
          <p:nvPr userDrawn="1"/>
        </p:nvSpPr>
        <p:spPr>
          <a:xfrm>
            <a:off x="7655224"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Programvaror</a:t>
            </a:r>
          </a:p>
        </p:txBody>
      </p:sp>
      <p:sp>
        <p:nvSpPr>
          <p:cNvPr id="15" name="Rektangel 14">
            <a:extLst>
              <a:ext uri="{FF2B5EF4-FFF2-40B4-BE49-F238E27FC236}">
                <a16:creationId xmlns:a16="http://schemas.microsoft.com/office/drawing/2014/main" id="{7563B4DC-A43E-4D36-8CE7-E024BDCD721D}"/>
              </a:ext>
            </a:extLst>
          </p:cNvPr>
          <p:cNvSpPr/>
          <p:nvPr userDrawn="1"/>
        </p:nvSpPr>
        <p:spPr>
          <a:xfrm>
            <a:off x="9152829"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Välfärds-teknologi</a:t>
            </a:r>
          </a:p>
        </p:txBody>
      </p:sp>
      <p:sp>
        <p:nvSpPr>
          <p:cNvPr id="16" name="Rektangel 15">
            <a:extLst>
              <a:ext uri="{FF2B5EF4-FFF2-40B4-BE49-F238E27FC236}">
                <a16:creationId xmlns:a16="http://schemas.microsoft.com/office/drawing/2014/main" id="{57F55F0B-8EE0-4818-A053-9F8555DE6B21}"/>
              </a:ext>
            </a:extLst>
          </p:cNvPr>
          <p:cNvSpPr/>
          <p:nvPr userDrawn="1"/>
        </p:nvSpPr>
        <p:spPr>
          <a:xfrm>
            <a:off x="10650433" y="3490643"/>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Digitala tjänster</a:t>
            </a:r>
          </a:p>
        </p:txBody>
      </p:sp>
      <p:sp>
        <p:nvSpPr>
          <p:cNvPr id="17" name="Rektangel 16">
            <a:extLst>
              <a:ext uri="{FF2B5EF4-FFF2-40B4-BE49-F238E27FC236}">
                <a16:creationId xmlns:a16="http://schemas.microsoft.com/office/drawing/2014/main" id="{FFAF2838-DC7C-4AB3-BE29-EA304DA6ED34}"/>
              </a:ext>
            </a:extLst>
          </p:cNvPr>
          <p:cNvSpPr/>
          <p:nvPr userDrawn="1"/>
        </p:nvSpPr>
        <p:spPr>
          <a:xfrm>
            <a:off x="615761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Utbildning och lärande</a:t>
            </a:r>
          </a:p>
        </p:txBody>
      </p:sp>
      <p:sp>
        <p:nvSpPr>
          <p:cNvPr id="18" name="Rektangel 17">
            <a:extLst>
              <a:ext uri="{FF2B5EF4-FFF2-40B4-BE49-F238E27FC236}">
                <a16:creationId xmlns:a16="http://schemas.microsoft.com/office/drawing/2014/main" id="{7BA7E5DA-3296-437B-BBF1-ADD126AB9891}"/>
              </a:ext>
            </a:extLst>
          </p:cNvPr>
          <p:cNvSpPr/>
          <p:nvPr userDrawn="1"/>
        </p:nvSpPr>
        <p:spPr>
          <a:xfrm>
            <a:off x="7655224"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Professionella tjänster</a:t>
            </a:r>
          </a:p>
        </p:txBody>
      </p:sp>
      <p:sp>
        <p:nvSpPr>
          <p:cNvPr id="19" name="Rektangel 18">
            <a:extLst>
              <a:ext uri="{FF2B5EF4-FFF2-40B4-BE49-F238E27FC236}">
                <a16:creationId xmlns:a16="http://schemas.microsoft.com/office/drawing/2014/main" id="{829C2EF7-3ED7-4847-A969-F089A9E79BCD}"/>
              </a:ext>
            </a:extLst>
          </p:cNvPr>
          <p:cNvSpPr/>
          <p:nvPr userDrawn="1"/>
        </p:nvSpPr>
        <p:spPr>
          <a:xfrm>
            <a:off x="9152829"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HR</a:t>
            </a:r>
          </a:p>
        </p:txBody>
      </p:sp>
      <p:sp>
        <p:nvSpPr>
          <p:cNvPr id="20" name="Rektangel 19">
            <a:extLst>
              <a:ext uri="{FF2B5EF4-FFF2-40B4-BE49-F238E27FC236}">
                <a16:creationId xmlns:a16="http://schemas.microsoft.com/office/drawing/2014/main" id="{F61E1320-9380-4099-918D-640DC44ACB6B}"/>
              </a:ext>
            </a:extLst>
          </p:cNvPr>
          <p:cNvSpPr/>
          <p:nvPr userDrawn="1"/>
        </p:nvSpPr>
        <p:spPr>
          <a:xfrm>
            <a:off x="10650433" y="4702040"/>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Resor</a:t>
            </a:r>
          </a:p>
        </p:txBody>
      </p:sp>
      <p:sp>
        <p:nvSpPr>
          <p:cNvPr id="21" name="Rektangel 20">
            <a:extLst>
              <a:ext uri="{FF2B5EF4-FFF2-40B4-BE49-F238E27FC236}">
                <a16:creationId xmlns:a16="http://schemas.microsoft.com/office/drawing/2014/main" id="{F9D7BE53-2CED-4593-BF53-BA7899D84227}"/>
              </a:ext>
            </a:extLst>
          </p:cNvPr>
          <p:cNvSpPr/>
          <p:nvPr userDrawn="1"/>
        </p:nvSpPr>
        <p:spPr>
          <a:xfrm>
            <a:off x="615761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Vårdrelaterad förbrukning och läkemedel</a:t>
            </a:r>
          </a:p>
        </p:txBody>
      </p:sp>
      <p:sp>
        <p:nvSpPr>
          <p:cNvPr id="22" name="Rektangel 21">
            <a:extLst>
              <a:ext uri="{FF2B5EF4-FFF2-40B4-BE49-F238E27FC236}">
                <a16:creationId xmlns:a16="http://schemas.microsoft.com/office/drawing/2014/main" id="{7A966CAF-E747-4A97-A07D-2CE378EFA548}"/>
              </a:ext>
            </a:extLst>
          </p:cNvPr>
          <p:cNvSpPr/>
          <p:nvPr userDrawn="1"/>
        </p:nvSpPr>
        <p:spPr>
          <a:xfrm>
            <a:off x="7655224"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Läkemedel</a:t>
            </a:r>
          </a:p>
        </p:txBody>
      </p:sp>
      <p:sp>
        <p:nvSpPr>
          <p:cNvPr id="23" name="Rektangel 22">
            <a:extLst>
              <a:ext uri="{FF2B5EF4-FFF2-40B4-BE49-F238E27FC236}">
                <a16:creationId xmlns:a16="http://schemas.microsoft.com/office/drawing/2014/main" id="{365A2B77-2B96-44CE-8930-6B1DA5379A7F}"/>
              </a:ext>
            </a:extLst>
          </p:cNvPr>
          <p:cNvSpPr/>
          <p:nvPr userDrawn="1"/>
        </p:nvSpPr>
        <p:spPr>
          <a:xfrm>
            <a:off x="9152829"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Sociala tjänster</a:t>
            </a:r>
          </a:p>
        </p:txBody>
      </p:sp>
      <p:sp>
        <p:nvSpPr>
          <p:cNvPr id="24" name="Rektangel 23">
            <a:extLst>
              <a:ext uri="{FF2B5EF4-FFF2-40B4-BE49-F238E27FC236}">
                <a16:creationId xmlns:a16="http://schemas.microsoft.com/office/drawing/2014/main" id="{40B3A792-C648-47EC-A7EC-907DC2F0309F}"/>
              </a:ext>
            </a:extLst>
          </p:cNvPr>
          <p:cNvSpPr/>
          <p:nvPr userDrawn="1"/>
        </p:nvSpPr>
        <p:spPr>
          <a:xfrm>
            <a:off x="10650433" y="5913438"/>
            <a:ext cx="928982" cy="3189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lstStyle/>
          <a:p>
            <a:pPr algn="ctr"/>
            <a:r>
              <a:rPr lang="sv-SE" sz="900" dirty="0">
                <a:solidFill>
                  <a:schemeClr val="tx1"/>
                </a:solidFill>
              </a:rPr>
              <a:t>Stockholms inköpscentral STIC</a:t>
            </a:r>
          </a:p>
        </p:txBody>
      </p:sp>
    </p:spTree>
    <p:extLst>
      <p:ext uri="{BB962C8B-B14F-4D97-AF65-F5344CB8AC3E}">
        <p14:creationId xmlns:p14="http://schemas.microsoft.com/office/powerpoint/2010/main" val="18004220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923925" y="762062"/>
            <a:ext cx="10326688" cy="520086"/>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F1AE9DF4-4855-4AF6-9D3F-64333BD37423}" type="datetime1">
              <a:rPr lang="sv-SE" smtClean="0"/>
              <a:pPr/>
              <a:t>2024-04-08</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5" r:id="rId3"/>
  </p:sldLayoutIdLst>
  <p:hf hdr="0"/>
  <p:txStyles>
    <p:titleStyle>
      <a:lvl1pPr algn="l" defTabSz="914400" rtl="0" eaLnBrk="1" latinLnBrk="0" hangingPunct="1">
        <a:lnSpc>
          <a:spcPct val="90000"/>
        </a:lnSpc>
        <a:spcBef>
          <a:spcPct val="0"/>
        </a:spcBef>
        <a:buNone/>
        <a:defRPr sz="3800" b="1" kern="1200">
          <a:solidFill>
            <a:schemeClr val="accent2"/>
          </a:solidFill>
          <a:latin typeface="+mj-lt"/>
          <a:ea typeface="+mj-ea"/>
          <a:cs typeface="+mj-cs"/>
        </a:defRPr>
      </a:lvl1pPr>
    </p:titleStyle>
    <p:bodyStyle>
      <a:lvl1pPr marL="174625" indent="-174625" algn="l" defTabSz="914400" rtl="0" eaLnBrk="1" latinLnBrk="0" hangingPunct="1">
        <a:lnSpc>
          <a:spcPct val="100000"/>
        </a:lnSpc>
        <a:spcBef>
          <a:spcPts val="1000"/>
        </a:spcBef>
        <a:buClr>
          <a:schemeClr val="accent1"/>
        </a:buClr>
        <a:buFont typeface="Arial" panose="020B0604020202020204" pitchFamily="34" charset="0"/>
        <a:buChar char="•"/>
        <a:defRPr sz="2200" kern="1200">
          <a:solidFill>
            <a:schemeClr val="tx1"/>
          </a:solidFill>
          <a:latin typeface="+mn-lt"/>
          <a:ea typeface="+mn-ea"/>
          <a:cs typeface="+mn-cs"/>
        </a:defRPr>
      </a:lvl1pPr>
      <a:lvl2pPr marL="358775" indent="-18415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mn-lt"/>
          <a:ea typeface="+mn-ea"/>
          <a:cs typeface="+mn-cs"/>
        </a:defRPr>
      </a:lvl2pPr>
      <a:lvl3pPr marL="533400" indent="-174625"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mn-lt"/>
          <a:ea typeface="+mn-ea"/>
          <a:cs typeface="+mn-cs"/>
        </a:defRPr>
      </a:lvl3pPr>
      <a:lvl4pPr marL="719138" indent="-1857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4pPr>
      <a:lvl5pPr marL="892175" indent="-173038" algn="l" defTabSz="914400" rtl="0" eaLnBrk="1" latinLnBrk="0" hangingPunct="1">
        <a:lnSpc>
          <a:spcPct val="90000"/>
        </a:lnSpc>
        <a:spcBef>
          <a:spcPts val="500"/>
        </a:spcBef>
        <a:buClr>
          <a:schemeClr val="accent1"/>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5" pos="7399"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guide id="13" pos="576" userDrawn="1">
          <p15:clr>
            <a:srgbClr val="F26B43"/>
          </p15:clr>
        </p15:guide>
        <p15:guide id="18" orient="horz" pos="839" userDrawn="1">
          <p15:clr>
            <a:srgbClr val="F26B43"/>
          </p15:clr>
        </p15:guide>
        <p15:guide id="20" orient="horz" pos="267" userDrawn="1">
          <p15:clr>
            <a:srgbClr val="F26B43"/>
          </p15:clr>
        </p15:guide>
        <p15:guide id="21" pos="271" userDrawn="1">
          <p15:clr>
            <a:srgbClr val="F26B43"/>
          </p15:clr>
        </p15:guide>
      </p15:sldGuideLst>
    </p:ext>
  </p:extLst>
</p:sldMaster>
</file>

<file path=ppt/slides/_rels/slide1.xml.rels><?xml version="1.0" encoding="UTF-8" standalone="yes"?>
<Relationships xmlns="http://schemas.openxmlformats.org/package/2006/relationships"><Relationship Id="rId13" Type="http://schemas.openxmlformats.org/officeDocument/2006/relationships/image" Target="../media/image17.png"/><Relationship Id="rId18" Type="http://schemas.openxmlformats.org/officeDocument/2006/relationships/image" Target="../media/image22.png"/><Relationship Id="rId26" Type="http://schemas.openxmlformats.org/officeDocument/2006/relationships/image" Target="../media/image30.svg"/><Relationship Id="rId39" Type="http://schemas.openxmlformats.org/officeDocument/2006/relationships/image" Target="../media/image43.png"/><Relationship Id="rId21" Type="http://schemas.openxmlformats.org/officeDocument/2006/relationships/image" Target="../media/image25.png"/><Relationship Id="rId34" Type="http://schemas.openxmlformats.org/officeDocument/2006/relationships/image" Target="../media/image38.svg"/><Relationship Id="rId42" Type="http://schemas.openxmlformats.org/officeDocument/2006/relationships/image" Target="../media/image46.svg"/><Relationship Id="rId47" Type="http://schemas.openxmlformats.org/officeDocument/2006/relationships/image" Target="../media/image51.png"/><Relationship Id="rId50" Type="http://schemas.openxmlformats.org/officeDocument/2006/relationships/image" Target="../media/image54.svg"/><Relationship Id="rId55" Type="http://schemas.openxmlformats.org/officeDocument/2006/relationships/image" Target="../media/image59.png"/><Relationship Id="rId7" Type="http://schemas.openxmlformats.org/officeDocument/2006/relationships/image" Target="../media/image11.png"/><Relationship Id="rId2" Type="http://schemas.openxmlformats.org/officeDocument/2006/relationships/image" Target="../media/image6.png"/><Relationship Id="rId16" Type="http://schemas.openxmlformats.org/officeDocument/2006/relationships/image" Target="../media/image20.png"/><Relationship Id="rId29" Type="http://schemas.openxmlformats.org/officeDocument/2006/relationships/image" Target="../media/image33.png"/><Relationship Id="rId11" Type="http://schemas.openxmlformats.org/officeDocument/2006/relationships/image" Target="../media/image15.png"/><Relationship Id="rId24" Type="http://schemas.openxmlformats.org/officeDocument/2006/relationships/image" Target="../media/image28.svg"/><Relationship Id="rId32" Type="http://schemas.openxmlformats.org/officeDocument/2006/relationships/image" Target="../media/image36.svg"/><Relationship Id="rId37" Type="http://schemas.openxmlformats.org/officeDocument/2006/relationships/image" Target="../media/image41.png"/><Relationship Id="rId40" Type="http://schemas.openxmlformats.org/officeDocument/2006/relationships/image" Target="../media/image44.svg"/><Relationship Id="rId45" Type="http://schemas.openxmlformats.org/officeDocument/2006/relationships/image" Target="../media/image49.png"/><Relationship Id="rId53" Type="http://schemas.openxmlformats.org/officeDocument/2006/relationships/image" Target="../media/image57.png"/><Relationship Id="rId58" Type="http://schemas.openxmlformats.org/officeDocument/2006/relationships/image" Target="../media/image62.svg"/><Relationship Id="rId5" Type="http://schemas.openxmlformats.org/officeDocument/2006/relationships/image" Target="../media/image9.png"/><Relationship Id="rId19" Type="http://schemas.openxmlformats.org/officeDocument/2006/relationships/image" Target="../media/image23.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 Id="rId22" Type="http://schemas.openxmlformats.org/officeDocument/2006/relationships/image" Target="../media/image26.svg"/><Relationship Id="rId27" Type="http://schemas.openxmlformats.org/officeDocument/2006/relationships/image" Target="../media/image31.png"/><Relationship Id="rId30" Type="http://schemas.openxmlformats.org/officeDocument/2006/relationships/image" Target="../media/image34.svg"/><Relationship Id="rId35" Type="http://schemas.openxmlformats.org/officeDocument/2006/relationships/image" Target="../media/image39.png"/><Relationship Id="rId43" Type="http://schemas.openxmlformats.org/officeDocument/2006/relationships/image" Target="../media/image47.png"/><Relationship Id="rId48" Type="http://schemas.openxmlformats.org/officeDocument/2006/relationships/image" Target="../media/image52.svg"/><Relationship Id="rId56" Type="http://schemas.openxmlformats.org/officeDocument/2006/relationships/image" Target="../media/image60.svg"/><Relationship Id="rId8" Type="http://schemas.openxmlformats.org/officeDocument/2006/relationships/image" Target="../media/image12.png"/><Relationship Id="rId51" Type="http://schemas.openxmlformats.org/officeDocument/2006/relationships/image" Target="../media/image55.png"/><Relationship Id="rId3" Type="http://schemas.openxmlformats.org/officeDocument/2006/relationships/image" Target="../media/image7.png"/><Relationship Id="rId12" Type="http://schemas.openxmlformats.org/officeDocument/2006/relationships/image" Target="../media/image16.png"/><Relationship Id="rId17" Type="http://schemas.openxmlformats.org/officeDocument/2006/relationships/image" Target="../media/image21.png"/><Relationship Id="rId25" Type="http://schemas.openxmlformats.org/officeDocument/2006/relationships/image" Target="../media/image29.png"/><Relationship Id="rId33" Type="http://schemas.openxmlformats.org/officeDocument/2006/relationships/image" Target="../media/image37.png"/><Relationship Id="rId38" Type="http://schemas.openxmlformats.org/officeDocument/2006/relationships/image" Target="../media/image42.svg"/><Relationship Id="rId46" Type="http://schemas.openxmlformats.org/officeDocument/2006/relationships/image" Target="../media/image50.svg"/><Relationship Id="rId20" Type="http://schemas.openxmlformats.org/officeDocument/2006/relationships/image" Target="../media/image24.svg"/><Relationship Id="rId41" Type="http://schemas.openxmlformats.org/officeDocument/2006/relationships/image" Target="../media/image45.png"/><Relationship Id="rId54" Type="http://schemas.openxmlformats.org/officeDocument/2006/relationships/image" Target="../media/image58.svg"/><Relationship Id="rId1" Type="http://schemas.openxmlformats.org/officeDocument/2006/relationships/slideLayout" Target="../slideLayouts/slideLayout3.xml"/><Relationship Id="rId6" Type="http://schemas.openxmlformats.org/officeDocument/2006/relationships/image" Target="../media/image10.png"/><Relationship Id="rId15" Type="http://schemas.openxmlformats.org/officeDocument/2006/relationships/image" Target="../media/image19.png"/><Relationship Id="rId23" Type="http://schemas.openxmlformats.org/officeDocument/2006/relationships/image" Target="../media/image27.png"/><Relationship Id="rId28" Type="http://schemas.openxmlformats.org/officeDocument/2006/relationships/image" Target="../media/image32.svg"/><Relationship Id="rId36" Type="http://schemas.openxmlformats.org/officeDocument/2006/relationships/image" Target="../media/image40.svg"/><Relationship Id="rId49" Type="http://schemas.openxmlformats.org/officeDocument/2006/relationships/image" Target="../media/image53.png"/><Relationship Id="rId57" Type="http://schemas.openxmlformats.org/officeDocument/2006/relationships/image" Target="../media/image61.png"/><Relationship Id="rId10" Type="http://schemas.openxmlformats.org/officeDocument/2006/relationships/image" Target="../media/image14.png"/><Relationship Id="rId31" Type="http://schemas.openxmlformats.org/officeDocument/2006/relationships/image" Target="../media/image35.png"/><Relationship Id="rId44" Type="http://schemas.openxmlformats.org/officeDocument/2006/relationships/image" Target="../media/image48.svg"/><Relationship Id="rId52" Type="http://schemas.openxmlformats.org/officeDocument/2006/relationships/image" Target="../media/image56.svg"/></Relationships>
</file>

<file path=ppt/slides/_rels/slide2.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4.png"/><Relationship Id="rId2" Type="http://schemas.openxmlformats.org/officeDocument/2006/relationships/image" Target="../media/image63.png"/><Relationship Id="rId1" Type="http://schemas.openxmlformats.org/officeDocument/2006/relationships/slideLayout" Target="../slideLayouts/slideLayout2.xml"/><Relationship Id="rId5" Type="http://schemas.openxmlformats.org/officeDocument/2006/relationships/image" Target="../media/image66.png"/><Relationship Id="rId4" Type="http://schemas.openxmlformats.org/officeDocument/2006/relationships/image" Target="../media/image65.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652D637B-2EEA-4ED6-9039-20DFFA2CBD5A}"/>
              </a:ext>
            </a:extLst>
          </p:cNvPr>
          <p:cNvSpPr>
            <a:spLocks noGrp="1"/>
          </p:cNvSpPr>
          <p:nvPr>
            <p:ph type="dt" sz="half" idx="10"/>
          </p:nvPr>
        </p:nvSpPr>
        <p:spPr/>
        <p:txBody>
          <a:bodyPr/>
          <a:lstStyle/>
          <a:p>
            <a:fld id="{8E2ADC28-92A4-4CA6-8C79-4E478C3FD03B}" type="datetime1">
              <a:rPr lang="sv-SE" smtClean="0"/>
              <a:t>2024-04-08</a:t>
            </a:fld>
            <a:endParaRPr lang="sv-SE"/>
          </a:p>
        </p:txBody>
      </p:sp>
      <p:sp>
        <p:nvSpPr>
          <p:cNvPr id="3" name="Platshållare för sidfot 2">
            <a:extLst>
              <a:ext uri="{FF2B5EF4-FFF2-40B4-BE49-F238E27FC236}">
                <a16:creationId xmlns:a16="http://schemas.microsoft.com/office/drawing/2014/main" id="{9C8F5F7B-9BC9-49CD-9B7E-71FB6B07119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81B7894-FB16-4499-822B-C9AC9ED2A9D4}"/>
              </a:ext>
            </a:extLst>
          </p:cNvPr>
          <p:cNvSpPr>
            <a:spLocks noGrp="1"/>
          </p:cNvSpPr>
          <p:nvPr>
            <p:ph type="sldNum" sz="quarter" idx="12"/>
          </p:nvPr>
        </p:nvSpPr>
        <p:spPr/>
        <p:txBody>
          <a:bodyPr/>
          <a:lstStyle/>
          <a:p>
            <a:fld id="{AE086683-F536-42AB-ABBC-F4803DFE8DBC}" type="slidenum">
              <a:rPr lang="sv-SE" smtClean="0"/>
              <a:t>1</a:t>
            </a:fld>
            <a:endParaRPr lang="sv-SE"/>
          </a:p>
        </p:txBody>
      </p:sp>
      <p:pic>
        <p:nvPicPr>
          <p:cNvPr id="1026" name="Picture 2" descr="1. Ingen fattigdom. Röd kvadrat, text och symbol i vitt. Sex människor står på rad. Fyra är vuxna, två är barn. Tre har byxor och tre har klänning. En vuxen håller i en vit käpp.">
            <a:extLst>
              <a:ext uri="{FF2B5EF4-FFF2-40B4-BE49-F238E27FC236}">
                <a16:creationId xmlns:a16="http://schemas.microsoft.com/office/drawing/2014/main" id="{E3CBF564-7FFF-4311-A7EA-3159D1ED4125}"/>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430213"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2. Ingen hunger. Senapsgul kvadrat, text och symbol i vitt.  En rund matskål som det ångar ur.">
            <a:extLst>
              <a:ext uri="{FF2B5EF4-FFF2-40B4-BE49-F238E27FC236}">
                <a16:creationId xmlns:a16="http://schemas.microsoft.com/office/drawing/2014/main" id="{1804F347-FF21-4105-9BE2-A4F192B1961F}"/>
              </a:ext>
            </a:extLst>
          </p:cNvPr>
          <p:cNvPicPr>
            <a:picLocks noChangeAspect="1" noChangeArrowheads="1"/>
          </p:cNvPicPr>
          <p:nvPr/>
        </p:nvPicPr>
        <p:blipFill>
          <a:blip r:embed="rId3" cstate="screen">
            <a:extLst>
              <a:ext uri="{28A0092B-C50C-407E-A947-70E740481C1C}">
                <a14:useLocalDpi xmlns:a14="http://schemas.microsoft.com/office/drawing/2010/main"/>
              </a:ext>
            </a:extLst>
          </a:blip>
          <a:srcRect/>
          <a:stretch>
            <a:fillRect/>
          </a:stretch>
        </p:blipFill>
        <p:spPr bwMode="auto">
          <a:xfrm>
            <a:off x="158386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3. God hälsa och välbefinnande. Grön kvadrat, text och symbol i vitt.  En EKG-kurva som avslutas med ett hjärta.">
            <a:extLst>
              <a:ext uri="{FF2B5EF4-FFF2-40B4-BE49-F238E27FC236}">
                <a16:creationId xmlns:a16="http://schemas.microsoft.com/office/drawing/2014/main" id="{07FA4205-27A6-44D6-A32B-D23A03C0CEFA}"/>
              </a:ext>
            </a:extLst>
          </p:cNvPr>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2737507"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4. God utbildning för alla.  Mörkröd kvadrat, text och symbol i vitt.  En uppslagen bok med en penna bredvid.">
            <a:extLst>
              <a:ext uri="{FF2B5EF4-FFF2-40B4-BE49-F238E27FC236}">
                <a16:creationId xmlns:a16="http://schemas.microsoft.com/office/drawing/2014/main" id="{143F9392-C02E-4A73-A47A-F92FECE94E52}"/>
              </a:ext>
            </a:extLst>
          </p:cNvPr>
          <p:cNvPicPr>
            <a:picLocks noChangeAspect="1" noChangeArrowheads="1"/>
          </p:cNvPicPr>
          <p:nvPr/>
        </p:nvPicPr>
        <p:blipFill>
          <a:blip r:embed="rId5" cstate="screen">
            <a:extLst>
              <a:ext uri="{28A0092B-C50C-407E-A947-70E740481C1C}">
                <a14:useLocalDpi xmlns:a14="http://schemas.microsoft.com/office/drawing/2010/main"/>
              </a:ext>
            </a:extLst>
          </a:blip>
          <a:srcRect/>
          <a:stretch>
            <a:fillRect/>
          </a:stretch>
        </p:blipFill>
        <p:spPr bwMode="auto">
          <a:xfrm>
            <a:off x="3891154"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5. Jämställdhet.  Röd-orange kvadrat, text och symbol i vitt.  En cirkel, en kombinerad mans- och kvinnosymbol, med en pil och ett plustecken utvändigt, i mitten av cirkeln finns ett likhetstecken.">
            <a:extLst>
              <a:ext uri="{FF2B5EF4-FFF2-40B4-BE49-F238E27FC236}">
                <a16:creationId xmlns:a16="http://schemas.microsoft.com/office/drawing/2014/main" id="{D3A98127-2510-4261-8968-37E4C7C85001}"/>
              </a:ext>
            </a:extLst>
          </p:cNvPr>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5044620" y="104008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6. Rent vatten och sanitet. Ljusblå kvadrat, text och symbol i vitt. Ett fullt vattenglas med en blå vattendroppe på. Under glaset finns ett avloppsrör, som avslutas i en pil nedåt.">
            <a:extLst>
              <a:ext uri="{FF2B5EF4-FFF2-40B4-BE49-F238E27FC236}">
                <a16:creationId xmlns:a16="http://schemas.microsoft.com/office/drawing/2014/main" id="{6DCB27AD-9ADF-4643-9D75-10AAAA62A404}"/>
              </a:ext>
            </a:extLst>
          </p:cNvPr>
          <p:cNvPicPr>
            <a:picLocks noChangeAspect="1" noChangeArrowheads="1"/>
          </p:cNvPicPr>
          <p:nvPr/>
        </p:nvPicPr>
        <p:blipFill>
          <a:blip r:embed="rId7" cstate="screen">
            <a:extLst>
              <a:ext uri="{28A0092B-C50C-407E-A947-70E740481C1C}">
                <a14:useLocalDpi xmlns:a14="http://schemas.microsoft.com/office/drawing/2010/main"/>
              </a:ext>
            </a:extLst>
          </a:blip>
          <a:srcRect/>
          <a:stretch>
            <a:fillRect/>
          </a:stretch>
        </p:blipFill>
        <p:spPr bwMode="auto">
          <a:xfrm>
            <a:off x="430213"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7. Hållbar energi för alla. Gul kvadrat, text och symbol i vitt.  En sol med en powersymbol i mitten. Solen har tolv strålar.">
            <a:extLst>
              <a:ext uri="{FF2B5EF4-FFF2-40B4-BE49-F238E27FC236}">
                <a16:creationId xmlns:a16="http://schemas.microsoft.com/office/drawing/2014/main" id="{1600DC21-073B-4FB5-BD99-C3410C0C81B2}"/>
              </a:ext>
            </a:extLst>
          </p:cNvPr>
          <p:cNvPicPr>
            <a:picLocks noChangeAspect="1" noChangeArrowheads="1"/>
          </p:cNvPicPr>
          <p:nvPr/>
        </p:nvPicPr>
        <p:blipFill>
          <a:blip r:embed="rId8" cstate="screen">
            <a:extLst>
              <a:ext uri="{28A0092B-C50C-407E-A947-70E740481C1C}">
                <a14:useLocalDpi xmlns:a14="http://schemas.microsoft.com/office/drawing/2010/main"/>
              </a:ext>
            </a:extLst>
          </a:blip>
          <a:srcRect/>
          <a:stretch>
            <a:fillRect/>
          </a:stretch>
        </p:blipFill>
        <p:spPr bwMode="auto">
          <a:xfrm>
            <a:off x="1583815"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8. Anständiga arbetsvillkor och ekonomisk tillväxt. Vinröd kvadrat, text och symbol i vitt.  Tre stående staplar med en stigande kurva överst.">
            <a:extLst>
              <a:ext uri="{FF2B5EF4-FFF2-40B4-BE49-F238E27FC236}">
                <a16:creationId xmlns:a16="http://schemas.microsoft.com/office/drawing/2014/main" id="{CAC266E0-DE81-468A-BE36-E4BB07E648CC}"/>
              </a:ext>
            </a:extLst>
          </p:cNvPr>
          <p:cNvPicPr>
            <a:picLocks noChangeAspect="1" noChangeArrowheads="1"/>
          </p:cNvPicPr>
          <p:nvPr/>
        </p:nvPicPr>
        <p:blipFill>
          <a:blip r:embed="rId9" cstate="screen">
            <a:extLst>
              <a:ext uri="{28A0092B-C50C-407E-A947-70E740481C1C}">
                <a14:useLocalDpi xmlns:a14="http://schemas.microsoft.com/office/drawing/2010/main"/>
              </a:ext>
            </a:extLst>
          </a:blip>
          <a:srcRect/>
          <a:stretch>
            <a:fillRect/>
          </a:stretch>
        </p:blipFill>
        <p:spPr bwMode="auto">
          <a:xfrm>
            <a:off x="2737417"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9. Hållbar industri, innovationer och infrastruktur. Orange kvadrat, text och symbol i vitt. Fyra kuber, tre är i botten och bildar ett hörn, den fjärde är staplad på hörnkuben.">
            <a:extLst>
              <a:ext uri="{FF2B5EF4-FFF2-40B4-BE49-F238E27FC236}">
                <a16:creationId xmlns:a16="http://schemas.microsoft.com/office/drawing/2014/main" id="{E1C6B676-668B-48C6-A91C-ACC70500917E}"/>
              </a:ext>
            </a:extLst>
          </p:cNvPr>
          <p:cNvPicPr>
            <a:picLocks noChangeAspect="1" noChangeArrowheads="1"/>
          </p:cNvPicPr>
          <p:nvPr/>
        </p:nvPicPr>
        <p:blipFill>
          <a:blip r:embed="rId10" cstate="screen">
            <a:extLst>
              <a:ext uri="{28A0092B-C50C-407E-A947-70E740481C1C}">
                <a14:useLocalDpi xmlns:a14="http://schemas.microsoft.com/office/drawing/2010/main"/>
              </a:ext>
            </a:extLst>
          </a:blip>
          <a:srcRect/>
          <a:stretch>
            <a:fillRect/>
          </a:stretch>
        </p:blipFill>
        <p:spPr bwMode="auto">
          <a:xfrm>
            <a:off x="3891019"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10. Minskad ojämlikhet. Cerise kvadrat, text och symbol i vitt. Ett likhetstecken omgivet av fyra trianglar pekande i de fyra väderstrecken">
            <a:extLst>
              <a:ext uri="{FF2B5EF4-FFF2-40B4-BE49-F238E27FC236}">
                <a16:creationId xmlns:a16="http://schemas.microsoft.com/office/drawing/2014/main" id="{0CC1D35B-CB31-45C3-B925-9C2F843B24DE}"/>
              </a:ext>
            </a:extLst>
          </p:cNvPr>
          <p:cNvPicPr>
            <a:picLocks noChangeAspect="1" noChangeArrowheads="1"/>
          </p:cNvPicPr>
          <p:nvPr/>
        </p:nvPicPr>
        <p:blipFill>
          <a:blip r:embed="rId11" cstate="screen">
            <a:extLst>
              <a:ext uri="{28A0092B-C50C-407E-A947-70E740481C1C}">
                <a14:useLocalDpi xmlns:a14="http://schemas.microsoft.com/office/drawing/2010/main"/>
              </a:ext>
            </a:extLst>
          </a:blip>
          <a:srcRect/>
          <a:stretch>
            <a:fillRect/>
          </a:stretch>
        </p:blipFill>
        <p:spPr bwMode="auto">
          <a:xfrm>
            <a:off x="5044620" y="2220586"/>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11. Hållbara städer och samhällen. Guldgul kvadrat, text och symbol i vitt. En rad av fyra olika hustyper.">
            <a:extLst>
              <a:ext uri="{FF2B5EF4-FFF2-40B4-BE49-F238E27FC236}">
                <a16:creationId xmlns:a16="http://schemas.microsoft.com/office/drawing/2014/main" id="{9F2FE7C1-5ABF-49CA-9169-F801DF50157D}"/>
              </a:ext>
            </a:extLst>
          </p:cNvPr>
          <p:cNvPicPr>
            <a:picLocks noChangeAspect="1" noChangeArrowheads="1"/>
          </p:cNvPicPr>
          <p:nvPr/>
        </p:nvPicPr>
        <p:blipFill>
          <a:blip r:embed="rId12" cstate="screen">
            <a:extLst>
              <a:ext uri="{28A0092B-C50C-407E-A947-70E740481C1C}">
                <a14:useLocalDpi xmlns:a14="http://schemas.microsoft.com/office/drawing/2010/main"/>
              </a:ext>
            </a:extLst>
          </a:blip>
          <a:srcRect/>
          <a:stretch>
            <a:fillRect/>
          </a:stretch>
        </p:blipFill>
        <p:spPr bwMode="auto">
          <a:xfrm>
            <a:off x="430213"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12. Hållbar konsumtion och produktion. Mörk senapsgul kvadrat, text och symbol i vitt. En liggande åtta med en pil i slutet av linjen. En variant av oändlighetssymbolen.">
            <a:extLst>
              <a:ext uri="{FF2B5EF4-FFF2-40B4-BE49-F238E27FC236}">
                <a16:creationId xmlns:a16="http://schemas.microsoft.com/office/drawing/2014/main" id="{B4935247-E091-4D9C-BBAC-6D9C1635B1FD}"/>
              </a:ext>
            </a:extLst>
          </p:cNvPr>
          <p:cNvPicPr>
            <a:picLocks noChangeAspect="1" noChangeArrowheads="1"/>
          </p:cNvPicPr>
          <p:nvPr/>
        </p:nvPicPr>
        <p:blipFill>
          <a:blip r:embed="rId13" cstate="screen">
            <a:extLst>
              <a:ext uri="{28A0092B-C50C-407E-A947-70E740481C1C}">
                <a14:useLocalDpi xmlns:a14="http://schemas.microsoft.com/office/drawing/2010/main"/>
              </a:ext>
            </a:extLst>
          </a:blip>
          <a:srcRect/>
          <a:stretch>
            <a:fillRect/>
          </a:stretch>
        </p:blipFill>
        <p:spPr bwMode="auto">
          <a:xfrm>
            <a:off x="1583815"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13. Bekämpa klimatförändringarna. Mörkgrön kvadrat, text och symbol i vitt. Ett öga, där irisen är ett jordklot.">
            <a:extLst>
              <a:ext uri="{FF2B5EF4-FFF2-40B4-BE49-F238E27FC236}">
                <a16:creationId xmlns:a16="http://schemas.microsoft.com/office/drawing/2014/main" id="{78715597-0AB1-4432-BEAA-1190B1C57A8F}"/>
              </a:ext>
            </a:extLst>
          </p:cNvPr>
          <p:cNvPicPr>
            <a:picLocks noChangeAspect="1" noChangeArrowheads="1"/>
          </p:cNvPicPr>
          <p:nvPr/>
        </p:nvPicPr>
        <p:blipFill>
          <a:blip r:embed="rId14" cstate="screen">
            <a:extLst>
              <a:ext uri="{28A0092B-C50C-407E-A947-70E740481C1C}">
                <a14:useLocalDpi xmlns:a14="http://schemas.microsoft.com/office/drawing/2010/main"/>
              </a:ext>
            </a:extLst>
          </a:blip>
          <a:srcRect/>
          <a:stretch>
            <a:fillRect/>
          </a:stretch>
        </p:blipFill>
        <p:spPr bwMode="auto">
          <a:xfrm>
            <a:off x="2737417"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14. Hav och marina resurser. Blå kvadrat, text och symbol i vitt. En fisk under två våglinjer.">
            <a:extLst>
              <a:ext uri="{FF2B5EF4-FFF2-40B4-BE49-F238E27FC236}">
                <a16:creationId xmlns:a16="http://schemas.microsoft.com/office/drawing/2014/main" id="{B1C28F2D-40BE-490E-AC74-F615A1C72F69}"/>
              </a:ext>
            </a:extLst>
          </p:cNvPr>
          <p:cNvPicPr>
            <a:picLocks noChangeAspect="1" noChangeArrowheads="1"/>
          </p:cNvPicPr>
          <p:nvPr/>
        </p:nvPicPr>
        <p:blipFill>
          <a:blip r:embed="rId15" cstate="screen">
            <a:extLst>
              <a:ext uri="{28A0092B-C50C-407E-A947-70E740481C1C}">
                <a14:useLocalDpi xmlns:a14="http://schemas.microsoft.com/office/drawing/2010/main"/>
              </a:ext>
            </a:extLst>
          </a:blip>
          <a:srcRect/>
          <a:stretch>
            <a:fillRect/>
          </a:stretch>
        </p:blipFill>
        <p:spPr bwMode="auto">
          <a:xfrm>
            <a:off x="3891019"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15. Ekosystem och biologisk mångfald. Limegrön kvadrat, text och symbol i vitt. Ett träd som står på två vågräta streck. Bredvid trädet finns tre flygande fåglar.">
            <a:extLst>
              <a:ext uri="{FF2B5EF4-FFF2-40B4-BE49-F238E27FC236}">
                <a16:creationId xmlns:a16="http://schemas.microsoft.com/office/drawing/2014/main" id="{D932BE61-0E88-4A06-B1A6-7F7E1CB8BD61}"/>
              </a:ext>
            </a:extLst>
          </p:cNvPr>
          <p:cNvPicPr>
            <a:picLocks noChangeAspect="1" noChangeArrowheads="1"/>
          </p:cNvPicPr>
          <p:nvPr/>
        </p:nvPicPr>
        <p:blipFill>
          <a:blip r:embed="rId16" cstate="screen">
            <a:extLst>
              <a:ext uri="{28A0092B-C50C-407E-A947-70E740481C1C}">
                <a14:useLocalDpi xmlns:a14="http://schemas.microsoft.com/office/drawing/2010/main"/>
              </a:ext>
            </a:extLst>
          </a:blip>
          <a:srcRect/>
          <a:stretch>
            <a:fillRect/>
          </a:stretch>
        </p:blipFill>
        <p:spPr bwMode="auto">
          <a:xfrm>
            <a:off x="5044620" y="3401083"/>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6" name="Picture 32" descr="16. Fredliga och inkluderande samhällen. Kungsblå kvadrat, text och symbol i vitt. En fredsduva med kvist i näbben, sitter på skaftet av en domarklubba.">
            <a:extLst>
              <a:ext uri="{FF2B5EF4-FFF2-40B4-BE49-F238E27FC236}">
                <a16:creationId xmlns:a16="http://schemas.microsoft.com/office/drawing/2014/main" id="{7033EE5E-1337-40DF-A6A0-541B65026140}"/>
              </a:ext>
            </a:extLst>
          </p:cNvPr>
          <p:cNvPicPr>
            <a:picLocks noChangeAspect="1" noChangeArrowheads="1"/>
          </p:cNvPicPr>
          <p:nvPr/>
        </p:nvPicPr>
        <p:blipFill>
          <a:blip r:embed="rId17" cstate="screen">
            <a:extLst>
              <a:ext uri="{28A0092B-C50C-407E-A947-70E740481C1C}">
                <a14:useLocalDpi xmlns:a14="http://schemas.microsoft.com/office/drawing/2010/main"/>
              </a:ext>
            </a:extLst>
          </a:blip>
          <a:srcRect/>
          <a:stretch>
            <a:fillRect/>
          </a:stretch>
        </p:blipFill>
        <p:spPr bwMode="auto">
          <a:xfrm>
            <a:off x="430213"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17. Genomförande och globalt partnerskap. Marinblå kvadrat, text och symbol i vitt. Fem ringar överlappar varandra i en cirkel.">
            <a:extLst>
              <a:ext uri="{FF2B5EF4-FFF2-40B4-BE49-F238E27FC236}">
                <a16:creationId xmlns:a16="http://schemas.microsoft.com/office/drawing/2014/main" id="{508EF3C2-91C0-4B1D-8DC1-41BD45AFEBE0}"/>
              </a:ext>
            </a:extLst>
          </p:cNvPr>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1583815" y="4581579"/>
            <a:ext cx="1051200" cy="1051200"/>
          </a:xfrm>
          <a:prstGeom prst="rect">
            <a:avLst/>
          </a:prstGeom>
          <a:noFill/>
          <a:extLst>
            <a:ext uri="{909E8E84-426E-40DD-AFC4-6F175D3DCCD1}">
              <a14:hiddenFill xmlns:a14="http://schemas.microsoft.com/office/drawing/2010/main">
                <a:solidFill>
                  <a:srgbClr val="FFFFFF"/>
                </a:solidFill>
              </a14:hiddenFill>
            </a:ext>
          </a:extLst>
        </p:spPr>
      </p:pic>
      <p:pic>
        <p:nvPicPr>
          <p:cNvPr id="7" name="Bild 6">
            <a:extLst>
              <a:ext uri="{FF2B5EF4-FFF2-40B4-BE49-F238E27FC236}">
                <a16:creationId xmlns:a16="http://schemas.microsoft.com/office/drawing/2014/main" id="{4ACAC946-D3AB-47EF-9FE4-A5ADCEF782B6}"/>
              </a:ext>
            </a:extLst>
          </p:cNvPr>
          <p:cNvPicPr>
            <a:picLocks noChangeAspect="1"/>
          </p:cNvPicPr>
          <p:nvPr/>
        </p:nvPicPr>
        <p:blipFill>
          <a:blip r:embed="rId19">
            <a:extLst>
              <a:ext uri="{96DAC541-7B7A-43D3-8B79-37D633B846F1}">
                <asvg:svgBlip xmlns:asvg="http://schemas.microsoft.com/office/drawing/2016/SVG/main" r:embed="rId20"/>
              </a:ext>
            </a:extLst>
          </a:blip>
          <a:stretch>
            <a:fillRect/>
          </a:stretch>
        </p:blipFill>
        <p:spPr>
          <a:xfrm>
            <a:off x="7863411" y="467327"/>
            <a:ext cx="540000" cy="540000"/>
          </a:xfrm>
          <a:prstGeom prst="rect">
            <a:avLst/>
          </a:prstGeom>
        </p:spPr>
      </p:pic>
      <p:pic>
        <p:nvPicPr>
          <p:cNvPr id="9" name="Bild 8">
            <a:extLst>
              <a:ext uri="{FF2B5EF4-FFF2-40B4-BE49-F238E27FC236}">
                <a16:creationId xmlns:a16="http://schemas.microsoft.com/office/drawing/2014/main" id="{1ED063B2-3B52-4DD7-A0DF-13BE4C228D86}"/>
              </a:ext>
            </a:extLst>
          </p:cNvPr>
          <p:cNvPicPr>
            <a:picLocks noChangeAspect="1"/>
          </p:cNvPicPr>
          <p:nvPr/>
        </p:nvPicPr>
        <p:blipFill>
          <a:blip r:embed="rId21">
            <a:extLst>
              <a:ext uri="{96DAC541-7B7A-43D3-8B79-37D633B846F1}">
                <asvg:svgBlip xmlns:asvg="http://schemas.microsoft.com/office/drawing/2016/SVG/main" r:embed="rId22"/>
              </a:ext>
            </a:extLst>
          </a:blip>
          <a:stretch>
            <a:fillRect/>
          </a:stretch>
        </p:blipFill>
        <p:spPr>
          <a:xfrm>
            <a:off x="10853924" y="467327"/>
            <a:ext cx="540000" cy="540000"/>
          </a:xfrm>
          <a:prstGeom prst="rect">
            <a:avLst/>
          </a:prstGeom>
        </p:spPr>
      </p:pic>
      <p:pic>
        <p:nvPicPr>
          <p:cNvPr id="13" name="Bild 12">
            <a:extLst>
              <a:ext uri="{FF2B5EF4-FFF2-40B4-BE49-F238E27FC236}">
                <a16:creationId xmlns:a16="http://schemas.microsoft.com/office/drawing/2014/main" id="{DF95BE67-F120-4B42-A1F5-A0B336C9F49D}"/>
              </a:ext>
            </a:extLst>
          </p:cNvPr>
          <p:cNvPicPr>
            <a:picLocks noChangeAspect="1"/>
          </p:cNvPicPr>
          <p:nvPr/>
        </p:nvPicPr>
        <p:blipFill>
          <a:blip r:embed="rId23">
            <a:extLst>
              <a:ext uri="{96DAC541-7B7A-43D3-8B79-37D633B846F1}">
                <asvg:svgBlip xmlns:asvg="http://schemas.microsoft.com/office/drawing/2016/SVG/main" r:embed="rId24"/>
              </a:ext>
            </a:extLst>
          </a:blip>
          <a:stretch>
            <a:fillRect/>
          </a:stretch>
        </p:blipFill>
        <p:spPr>
          <a:xfrm>
            <a:off x="9358667" y="467327"/>
            <a:ext cx="540000" cy="540000"/>
          </a:xfrm>
          <a:prstGeom prst="rect">
            <a:avLst/>
          </a:prstGeom>
        </p:spPr>
      </p:pic>
      <p:pic>
        <p:nvPicPr>
          <p:cNvPr id="19" name="Bild 18">
            <a:extLst>
              <a:ext uri="{FF2B5EF4-FFF2-40B4-BE49-F238E27FC236}">
                <a16:creationId xmlns:a16="http://schemas.microsoft.com/office/drawing/2014/main" id="{619D8A11-90C3-4D02-BB71-7A8B482A5BD1}"/>
              </a:ext>
            </a:extLst>
          </p:cNvPr>
          <p:cNvPicPr>
            <a:picLocks noChangeAspect="1"/>
          </p:cNvPicPr>
          <p:nvPr/>
        </p:nvPicPr>
        <p:blipFill>
          <a:blip r:embed="rId25">
            <a:extLst>
              <a:ext uri="{96DAC541-7B7A-43D3-8B79-37D633B846F1}">
                <asvg:svgBlip xmlns:asvg="http://schemas.microsoft.com/office/drawing/2016/SVG/main" r:embed="rId26"/>
              </a:ext>
            </a:extLst>
          </a:blip>
          <a:stretch>
            <a:fillRect/>
          </a:stretch>
        </p:blipFill>
        <p:spPr>
          <a:xfrm>
            <a:off x="9357830" y="1659611"/>
            <a:ext cx="540000" cy="540000"/>
          </a:xfrm>
          <a:prstGeom prst="rect">
            <a:avLst/>
          </a:prstGeom>
        </p:spPr>
      </p:pic>
      <p:pic>
        <p:nvPicPr>
          <p:cNvPr id="35" name="Bild 34">
            <a:extLst>
              <a:ext uri="{FF2B5EF4-FFF2-40B4-BE49-F238E27FC236}">
                <a16:creationId xmlns:a16="http://schemas.microsoft.com/office/drawing/2014/main" id="{BF7F3B0B-873B-4CDD-B8DA-033BF393989B}"/>
              </a:ext>
            </a:extLst>
          </p:cNvPr>
          <p:cNvPicPr>
            <a:picLocks noChangeAspect="1"/>
          </p:cNvPicPr>
          <p:nvPr/>
        </p:nvPicPr>
        <p:blipFill>
          <a:blip r:embed="rId27">
            <a:extLst>
              <a:ext uri="{96DAC541-7B7A-43D3-8B79-37D633B846F1}">
                <asvg:svgBlip xmlns:asvg="http://schemas.microsoft.com/office/drawing/2016/SVG/main" r:embed="rId28"/>
              </a:ext>
            </a:extLst>
          </a:blip>
          <a:stretch>
            <a:fillRect/>
          </a:stretch>
        </p:blipFill>
        <p:spPr>
          <a:xfrm>
            <a:off x="9357830" y="2851894"/>
            <a:ext cx="540000" cy="540000"/>
          </a:xfrm>
          <a:prstGeom prst="rect">
            <a:avLst/>
          </a:prstGeom>
        </p:spPr>
      </p:pic>
      <p:pic>
        <p:nvPicPr>
          <p:cNvPr id="41" name="Bild 40">
            <a:extLst>
              <a:ext uri="{FF2B5EF4-FFF2-40B4-BE49-F238E27FC236}">
                <a16:creationId xmlns:a16="http://schemas.microsoft.com/office/drawing/2014/main" id="{71EC7006-EACF-4F87-B40E-AABD1BC485D4}"/>
              </a:ext>
            </a:extLst>
          </p:cNvPr>
          <p:cNvPicPr>
            <a:picLocks noChangeAspect="1"/>
          </p:cNvPicPr>
          <p:nvPr/>
        </p:nvPicPr>
        <p:blipFill>
          <a:blip r:embed="rId29">
            <a:extLst>
              <a:ext uri="{96DAC541-7B7A-43D3-8B79-37D633B846F1}">
                <asvg:svgBlip xmlns:asvg="http://schemas.microsoft.com/office/drawing/2016/SVG/main" r:embed="rId30"/>
              </a:ext>
            </a:extLst>
          </a:blip>
          <a:stretch>
            <a:fillRect/>
          </a:stretch>
        </p:blipFill>
        <p:spPr>
          <a:xfrm>
            <a:off x="6365640" y="5236461"/>
            <a:ext cx="540000" cy="540000"/>
          </a:xfrm>
          <a:prstGeom prst="rect">
            <a:avLst/>
          </a:prstGeom>
        </p:spPr>
      </p:pic>
      <p:pic>
        <p:nvPicPr>
          <p:cNvPr id="43" name="Bild 42">
            <a:extLst>
              <a:ext uri="{FF2B5EF4-FFF2-40B4-BE49-F238E27FC236}">
                <a16:creationId xmlns:a16="http://schemas.microsoft.com/office/drawing/2014/main" id="{A6D68A47-F007-4292-AFB0-485D292CBA31}"/>
              </a:ext>
            </a:extLst>
          </p:cNvPr>
          <p:cNvPicPr>
            <a:picLocks noChangeAspect="1"/>
          </p:cNvPicPr>
          <p:nvPr/>
        </p:nvPicPr>
        <p:blipFill>
          <a:blip r:embed="rId31">
            <a:extLst>
              <a:ext uri="{96DAC541-7B7A-43D3-8B79-37D633B846F1}">
                <asvg:svgBlip xmlns:asvg="http://schemas.microsoft.com/office/drawing/2016/SVG/main" r:embed="rId32"/>
              </a:ext>
            </a:extLst>
          </a:blip>
          <a:stretch>
            <a:fillRect/>
          </a:stretch>
        </p:blipFill>
        <p:spPr>
          <a:xfrm>
            <a:off x="9357830" y="5236461"/>
            <a:ext cx="540000" cy="540000"/>
          </a:xfrm>
          <a:prstGeom prst="rect">
            <a:avLst/>
          </a:prstGeom>
        </p:spPr>
      </p:pic>
      <p:pic>
        <p:nvPicPr>
          <p:cNvPr id="45" name="Bild 44">
            <a:extLst>
              <a:ext uri="{FF2B5EF4-FFF2-40B4-BE49-F238E27FC236}">
                <a16:creationId xmlns:a16="http://schemas.microsoft.com/office/drawing/2014/main" id="{FC543EC3-88D6-4229-9E3F-8ABAB2C2C7B0}"/>
              </a:ext>
            </a:extLst>
          </p:cNvPr>
          <p:cNvPicPr>
            <a:picLocks noChangeAspect="1"/>
          </p:cNvPicPr>
          <p:nvPr/>
        </p:nvPicPr>
        <p:blipFill>
          <a:blip r:embed="rId33">
            <a:extLst>
              <a:ext uri="{96DAC541-7B7A-43D3-8B79-37D633B846F1}">
                <asvg:svgBlip xmlns:asvg="http://schemas.microsoft.com/office/drawing/2016/SVG/main" r:embed="rId34"/>
              </a:ext>
            </a:extLst>
          </a:blip>
          <a:stretch>
            <a:fillRect/>
          </a:stretch>
        </p:blipFill>
        <p:spPr>
          <a:xfrm>
            <a:off x="7861735" y="5236461"/>
            <a:ext cx="540000" cy="540000"/>
          </a:xfrm>
          <a:prstGeom prst="rect">
            <a:avLst/>
          </a:prstGeom>
        </p:spPr>
      </p:pic>
      <p:pic>
        <p:nvPicPr>
          <p:cNvPr id="49" name="Bild 48">
            <a:extLst>
              <a:ext uri="{FF2B5EF4-FFF2-40B4-BE49-F238E27FC236}">
                <a16:creationId xmlns:a16="http://schemas.microsoft.com/office/drawing/2014/main" id="{A31413AB-92E6-4C8C-9D74-D7447B8D146A}"/>
              </a:ext>
            </a:extLst>
          </p:cNvPr>
          <p:cNvPicPr>
            <a:picLocks noChangeAspect="1"/>
          </p:cNvPicPr>
          <p:nvPr/>
        </p:nvPicPr>
        <p:blipFill>
          <a:blip r:embed="rId35">
            <a:extLst>
              <a:ext uri="{96DAC541-7B7A-43D3-8B79-37D633B846F1}">
                <asvg:svgBlip xmlns:asvg="http://schemas.microsoft.com/office/drawing/2016/SVG/main" r:embed="rId36"/>
              </a:ext>
            </a:extLst>
          </a:blip>
          <a:stretch>
            <a:fillRect/>
          </a:stretch>
        </p:blipFill>
        <p:spPr>
          <a:xfrm>
            <a:off x="7861735" y="2851893"/>
            <a:ext cx="540000" cy="540000"/>
          </a:xfrm>
          <a:prstGeom prst="rect">
            <a:avLst/>
          </a:prstGeom>
        </p:spPr>
      </p:pic>
      <p:pic>
        <p:nvPicPr>
          <p:cNvPr id="56" name="Bild 55">
            <a:extLst>
              <a:ext uri="{FF2B5EF4-FFF2-40B4-BE49-F238E27FC236}">
                <a16:creationId xmlns:a16="http://schemas.microsoft.com/office/drawing/2014/main" id="{5CA782E1-5D9A-4F0C-9100-9179D8BECF99}"/>
              </a:ext>
            </a:extLst>
          </p:cNvPr>
          <p:cNvPicPr>
            <a:picLocks noChangeAspect="1"/>
          </p:cNvPicPr>
          <p:nvPr/>
        </p:nvPicPr>
        <p:blipFill>
          <a:blip r:embed="rId37">
            <a:extLst>
              <a:ext uri="{96DAC541-7B7A-43D3-8B79-37D633B846F1}">
                <asvg:svgBlip xmlns:asvg="http://schemas.microsoft.com/office/drawing/2016/SVG/main" r:embed="rId38"/>
              </a:ext>
            </a:extLst>
          </a:blip>
          <a:stretch>
            <a:fillRect/>
          </a:stretch>
        </p:blipFill>
        <p:spPr>
          <a:xfrm>
            <a:off x="9357830" y="4044177"/>
            <a:ext cx="540000" cy="540000"/>
          </a:xfrm>
          <a:prstGeom prst="rect">
            <a:avLst/>
          </a:prstGeom>
        </p:spPr>
      </p:pic>
      <p:pic>
        <p:nvPicPr>
          <p:cNvPr id="58" name="Bild 57">
            <a:extLst>
              <a:ext uri="{FF2B5EF4-FFF2-40B4-BE49-F238E27FC236}">
                <a16:creationId xmlns:a16="http://schemas.microsoft.com/office/drawing/2014/main" id="{CA0CDD81-CCA0-4F35-B327-EC6D186ED0C0}"/>
              </a:ext>
            </a:extLst>
          </p:cNvPr>
          <p:cNvPicPr>
            <a:picLocks noChangeAspect="1"/>
          </p:cNvPicPr>
          <p:nvPr/>
        </p:nvPicPr>
        <p:blipFill>
          <a:blip r:embed="rId39">
            <a:extLst>
              <a:ext uri="{96DAC541-7B7A-43D3-8B79-37D633B846F1}">
                <asvg:svgBlip xmlns:asvg="http://schemas.microsoft.com/office/drawing/2016/SVG/main" r:embed="rId40"/>
              </a:ext>
            </a:extLst>
          </a:blip>
          <a:stretch>
            <a:fillRect/>
          </a:stretch>
        </p:blipFill>
        <p:spPr>
          <a:xfrm>
            <a:off x="10853924" y="4044176"/>
            <a:ext cx="540000" cy="540000"/>
          </a:xfrm>
          <a:prstGeom prst="rect">
            <a:avLst/>
          </a:prstGeom>
        </p:spPr>
      </p:pic>
      <p:pic>
        <p:nvPicPr>
          <p:cNvPr id="60" name="Bild 59">
            <a:extLst>
              <a:ext uri="{FF2B5EF4-FFF2-40B4-BE49-F238E27FC236}">
                <a16:creationId xmlns:a16="http://schemas.microsoft.com/office/drawing/2014/main" id="{DFF6D5D2-F5C6-4C86-9464-666EFF6E1E19}"/>
              </a:ext>
            </a:extLst>
          </p:cNvPr>
          <p:cNvPicPr>
            <a:picLocks noChangeAspect="1"/>
          </p:cNvPicPr>
          <p:nvPr/>
        </p:nvPicPr>
        <p:blipFill>
          <a:blip r:embed="rId41">
            <a:extLst>
              <a:ext uri="{96DAC541-7B7A-43D3-8B79-37D633B846F1}">
                <asvg:svgBlip xmlns:asvg="http://schemas.microsoft.com/office/drawing/2016/SVG/main" r:embed="rId42"/>
              </a:ext>
            </a:extLst>
          </a:blip>
          <a:stretch>
            <a:fillRect/>
          </a:stretch>
        </p:blipFill>
        <p:spPr>
          <a:xfrm>
            <a:off x="10853924" y="5236461"/>
            <a:ext cx="540000" cy="540000"/>
          </a:xfrm>
          <a:prstGeom prst="rect">
            <a:avLst/>
          </a:prstGeom>
        </p:spPr>
      </p:pic>
      <p:pic>
        <p:nvPicPr>
          <p:cNvPr id="62" name="Bild 61">
            <a:extLst>
              <a:ext uri="{FF2B5EF4-FFF2-40B4-BE49-F238E27FC236}">
                <a16:creationId xmlns:a16="http://schemas.microsoft.com/office/drawing/2014/main" id="{E9D2CF38-2FB2-47BC-BEEE-E60C9F480DE9}"/>
              </a:ext>
            </a:extLst>
          </p:cNvPr>
          <p:cNvPicPr>
            <a:picLocks noChangeAspect="1"/>
          </p:cNvPicPr>
          <p:nvPr/>
        </p:nvPicPr>
        <p:blipFill>
          <a:blip r:embed="rId43">
            <a:extLst>
              <a:ext uri="{96DAC541-7B7A-43D3-8B79-37D633B846F1}">
                <asvg:svgBlip xmlns:asvg="http://schemas.microsoft.com/office/drawing/2016/SVG/main" r:embed="rId44"/>
              </a:ext>
            </a:extLst>
          </a:blip>
          <a:stretch>
            <a:fillRect/>
          </a:stretch>
        </p:blipFill>
        <p:spPr>
          <a:xfrm>
            <a:off x="6365640" y="1659611"/>
            <a:ext cx="540000" cy="540000"/>
          </a:xfrm>
          <a:prstGeom prst="rect">
            <a:avLst/>
          </a:prstGeom>
        </p:spPr>
      </p:pic>
      <p:pic>
        <p:nvPicPr>
          <p:cNvPr id="64" name="Bild 63">
            <a:extLst>
              <a:ext uri="{FF2B5EF4-FFF2-40B4-BE49-F238E27FC236}">
                <a16:creationId xmlns:a16="http://schemas.microsoft.com/office/drawing/2014/main" id="{BC6A94BE-0BA6-479A-B71A-A3E03CA1E46D}"/>
              </a:ext>
            </a:extLst>
          </p:cNvPr>
          <p:cNvPicPr>
            <a:picLocks noChangeAspect="1"/>
          </p:cNvPicPr>
          <p:nvPr/>
        </p:nvPicPr>
        <p:blipFill>
          <a:blip r:embed="rId45">
            <a:extLst>
              <a:ext uri="{96DAC541-7B7A-43D3-8B79-37D633B846F1}">
                <asvg:svgBlip xmlns:asvg="http://schemas.microsoft.com/office/drawing/2016/SVG/main" r:embed="rId46"/>
              </a:ext>
            </a:extLst>
          </a:blip>
          <a:stretch>
            <a:fillRect/>
          </a:stretch>
        </p:blipFill>
        <p:spPr>
          <a:xfrm>
            <a:off x="6365640" y="467327"/>
            <a:ext cx="540000" cy="540000"/>
          </a:xfrm>
          <a:prstGeom prst="rect">
            <a:avLst/>
          </a:prstGeom>
        </p:spPr>
      </p:pic>
      <p:pic>
        <p:nvPicPr>
          <p:cNvPr id="66" name="Bild 65">
            <a:extLst>
              <a:ext uri="{FF2B5EF4-FFF2-40B4-BE49-F238E27FC236}">
                <a16:creationId xmlns:a16="http://schemas.microsoft.com/office/drawing/2014/main" id="{1B3F5200-A1AE-4628-A552-BDBD64BFDEB9}"/>
              </a:ext>
            </a:extLst>
          </p:cNvPr>
          <p:cNvPicPr>
            <a:picLocks noChangeAspect="1"/>
          </p:cNvPicPr>
          <p:nvPr/>
        </p:nvPicPr>
        <p:blipFill>
          <a:blip r:embed="rId47">
            <a:extLst>
              <a:ext uri="{96DAC541-7B7A-43D3-8B79-37D633B846F1}">
                <asvg:svgBlip xmlns:asvg="http://schemas.microsoft.com/office/drawing/2016/SVG/main" r:embed="rId48"/>
              </a:ext>
            </a:extLst>
          </a:blip>
          <a:stretch>
            <a:fillRect/>
          </a:stretch>
        </p:blipFill>
        <p:spPr>
          <a:xfrm>
            <a:off x="7861735" y="1659610"/>
            <a:ext cx="540000" cy="540000"/>
          </a:xfrm>
          <a:prstGeom prst="rect">
            <a:avLst/>
          </a:prstGeom>
        </p:spPr>
      </p:pic>
      <p:pic>
        <p:nvPicPr>
          <p:cNvPr id="68" name="Bild 67">
            <a:extLst>
              <a:ext uri="{FF2B5EF4-FFF2-40B4-BE49-F238E27FC236}">
                <a16:creationId xmlns:a16="http://schemas.microsoft.com/office/drawing/2014/main" id="{0F4504B1-84E4-4D87-AEE9-ED0B57F848D9}"/>
              </a:ext>
            </a:extLst>
          </p:cNvPr>
          <p:cNvPicPr>
            <a:picLocks noChangeAspect="1"/>
          </p:cNvPicPr>
          <p:nvPr/>
        </p:nvPicPr>
        <p:blipFill>
          <a:blip r:embed="rId49">
            <a:extLst>
              <a:ext uri="{96DAC541-7B7A-43D3-8B79-37D633B846F1}">
                <asvg:svgBlip xmlns:asvg="http://schemas.microsoft.com/office/drawing/2016/SVG/main" r:embed="rId50"/>
              </a:ext>
            </a:extLst>
          </a:blip>
          <a:stretch>
            <a:fillRect/>
          </a:stretch>
        </p:blipFill>
        <p:spPr>
          <a:xfrm>
            <a:off x="10853924" y="1659610"/>
            <a:ext cx="540000" cy="540000"/>
          </a:xfrm>
          <a:prstGeom prst="rect">
            <a:avLst/>
          </a:prstGeom>
        </p:spPr>
      </p:pic>
      <p:pic>
        <p:nvPicPr>
          <p:cNvPr id="90" name="Bild 89">
            <a:extLst>
              <a:ext uri="{FF2B5EF4-FFF2-40B4-BE49-F238E27FC236}">
                <a16:creationId xmlns:a16="http://schemas.microsoft.com/office/drawing/2014/main" id="{4FF9017A-18FF-47BA-A717-F2006AECD994}"/>
              </a:ext>
            </a:extLst>
          </p:cNvPr>
          <p:cNvPicPr>
            <a:picLocks noChangeAspect="1"/>
          </p:cNvPicPr>
          <p:nvPr/>
        </p:nvPicPr>
        <p:blipFill>
          <a:blip r:embed="rId51">
            <a:extLst>
              <a:ext uri="{96DAC541-7B7A-43D3-8B79-37D633B846F1}">
                <asvg:svgBlip xmlns:asvg="http://schemas.microsoft.com/office/drawing/2016/SVG/main" r:embed="rId52"/>
              </a:ext>
            </a:extLst>
          </a:blip>
          <a:stretch>
            <a:fillRect/>
          </a:stretch>
        </p:blipFill>
        <p:spPr>
          <a:xfrm>
            <a:off x="6365640" y="2851895"/>
            <a:ext cx="540000" cy="540000"/>
          </a:xfrm>
          <a:prstGeom prst="rect">
            <a:avLst/>
          </a:prstGeom>
        </p:spPr>
      </p:pic>
      <p:pic>
        <p:nvPicPr>
          <p:cNvPr id="92" name="Bild 91">
            <a:extLst>
              <a:ext uri="{FF2B5EF4-FFF2-40B4-BE49-F238E27FC236}">
                <a16:creationId xmlns:a16="http://schemas.microsoft.com/office/drawing/2014/main" id="{318F6DF0-4B19-4465-9687-C961D8472A9D}"/>
              </a:ext>
            </a:extLst>
          </p:cNvPr>
          <p:cNvPicPr>
            <a:picLocks noChangeAspect="1"/>
          </p:cNvPicPr>
          <p:nvPr/>
        </p:nvPicPr>
        <p:blipFill>
          <a:blip r:embed="rId53">
            <a:extLst>
              <a:ext uri="{96DAC541-7B7A-43D3-8B79-37D633B846F1}">
                <asvg:svgBlip xmlns:asvg="http://schemas.microsoft.com/office/drawing/2016/SVG/main" r:embed="rId54"/>
              </a:ext>
            </a:extLst>
          </a:blip>
          <a:stretch>
            <a:fillRect/>
          </a:stretch>
        </p:blipFill>
        <p:spPr>
          <a:xfrm>
            <a:off x="10853924" y="2851893"/>
            <a:ext cx="540000" cy="540000"/>
          </a:xfrm>
          <a:prstGeom prst="rect">
            <a:avLst/>
          </a:prstGeom>
        </p:spPr>
      </p:pic>
      <p:pic>
        <p:nvPicPr>
          <p:cNvPr id="94" name="Bild 93">
            <a:extLst>
              <a:ext uri="{FF2B5EF4-FFF2-40B4-BE49-F238E27FC236}">
                <a16:creationId xmlns:a16="http://schemas.microsoft.com/office/drawing/2014/main" id="{02B1605D-FFBA-41F5-89C3-2D4741BD4A0B}"/>
              </a:ext>
            </a:extLst>
          </p:cNvPr>
          <p:cNvPicPr>
            <a:picLocks noChangeAspect="1"/>
          </p:cNvPicPr>
          <p:nvPr/>
        </p:nvPicPr>
        <p:blipFill>
          <a:blip r:embed="rId55">
            <a:extLst>
              <a:ext uri="{96DAC541-7B7A-43D3-8B79-37D633B846F1}">
                <asvg:svgBlip xmlns:asvg="http://schemas.microsoft.com/office/drawing/2016/SVG/main" r:embed="rId56"/>
              </a:ext>
            </a:extLst>
          </a:blip>
          <a:stretch>
            <a:fillRect/>
          </a:stretch>
        </p:blipFill>
        <p:spPr>
          <a:xfrm>
            <a:off x="7861735" y="4044177"/>
            <a:ext cx="540000" cy="540000"/>
          </a:xfrm>
          <a:prstGeom prst="rect">
            <a:avLst/>
          </a:prstGeom>
        </p:spPr>
      </p:pic>
      <p:pic>
        <p:nvPicPr>
          <p:cNvPr id="99" name="Bild 98">
            <a:extLst>
              <a:ext uri="{FF2B5EF4-FFF2-40B4-BE49-F238E27FC236}">
                <a16:creationId xmlns:a16="http://schemas.microsoft.com/office/drawing/2014/main" id="{554C8E65-6208-455F-8F0C-B187C7901189}"/>
              </a:ext>
            </a:extLst>
          </p:cNvPr>
          <p:cNvPicPr>
            <a:picLocks noChangeAspect="1"/>
          </p:cNvPicPr>
          <p:nvPr/>
        </p:nvPicPr>
        <p:blipFill>
          <a:blip r:embed="rId57">
            <a:extLst>
              <a:ext uri="{96DAC541-7B7A-43D3-8B79-37D633B846F1}">
                <asvg:svgBlip xmlns:asvg="http://schemas.microsoft.com/office/drawing/2016/SVG/main" r:embed="rId58"/>
              </a:ext>
            </a:extLst>
          </a:blip>
          <a:stretch>
            <a:fillRect/>
          </a:stretch>
        </p:blipFill>
        <p:spPr>
          <a:xfrm>
            <a:off x="6365640" y="4044179"/>
            <a:ext cx="540000" cy="540000"/>
          </a:xfrm>
          <a:prstGeom prst="rect">
            <a:avLst/>
          </a:prstGeom>
        </p:spPr>
      </p:pic>
    </p:spTree>
    <p:extLst>
      <p:ext uri="{BB962C8B-B14F-4D97-AF65-F5344CB8AC3E}">
        <p14:creationId xmlns:p14="http://schemas.microsoft.com/office/powerpoint/2010/main" val="35928617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ubrik 13">
            <a:extLst>
              <a:ext uri="{FF2B5EF4-FFF2-40B4-BE49-F238E27FC236}">
                <a16:creationId xmlns:a16="http://schemas.microsoft.com/office/drawing/2014/main" id="{F8167FA6-F411-4DF3-B287-B69000277DBC}"/>
              </a:ext>
            </a:extLst>
          </p:cNvPr>
          <p:cNvSpPr>
            <a:spLocks noGrp="1"/>
          </p:cNvSpPr>
          <p:nvPr>
            <p:ph type="title"/>
          </p:nvPr>
        </p:nvSpPr>
        <p:spPr/>
        <p:txBody>
          <a:bodyPr/>
          <a:lstStyle/>
          <a:p>
            <a:pPr algn="just"/>
            <a:r>
              <a:rPr lang="sv-SE" dirty="0"/>
              <a:t>Säkerhetsteknik konsulter-2 2020</a:t>
            </a:r>
          </a:p>
        </p:txBody>
      </p:sp>
      <p:sp>
        <p:nvSpPr>
          <p:cNvPr id="52" name="Platshållare för text 51">
            <a:extLst>
              <a:ext uri="{FF2B5EF4-FFF2-40B4-BE49-F238E27FC236}">
                <a16:creationId xmlns:a16="http://schemas.microsoft.com/office/drawing/2014/main" id="{47552E10-819C-4902-BA5C-2DD77B7D33D0}"/>
              </a:ext>
            </a:extLst>
          </p:cNvPr>
          <p:cNvSpPr>
            <a:spLocks noGrp="1"/>
          </p:cNvSpPr>
          <p:nvPr>
            <p:ph type="body" sz="quarter" idx="29"/>
          </p:nvPr>
        </p:nvSpPr>
        <p:spPr>
          <a:xfrm>
            <a:off x="431673" y="1435395"/>
            <a:ext cx="1176473" cy="900000"/>
          </a:xfrm>
        </p:spPr>
        <p:txBody>
          <a:bodyPr/>
          <a:lstStyle/>
          <a:p>
            <a:r>
              <a:rPr lang="sv-SE"/>
              <a:t>Enkelhet</a:t>
            </a:r>
            <a:endParaRPr lang="sv-SE" dirty="0"/>
          </a:p>
        </p:txBody>
      </p:sp>
      <p:sp>
        <p:nvSpPr>
          <p:cNvPr id="15" name="Platshållare för text 14">
            <a:extLst>
              <a:ext uri="{FF2B5EF4-FFF2-40B4-BE49-F238E27FC236}">
                <a16:creationId xmlns:a16="http://schemas.microsoft.com/office/drawing/2014/main" id="{CD752C5C-5102-461F-833C-A1ED7A5F30F0}"/>
              </a:ext>
            </a:extLst>
          </p:cNvPr>
          <p:cNvSpPr>
            <a:spLocks noGrp="1"/>
          </p:cNvSpPr>
          <p:nvPr>
            <p:ph type="body" sz="quarter" idx="10"/>
          </p:nvPr>
        </p:nvSpPr>
        <p:spPr/>
        <p:txBody>
          <a:bodyPr/>
          <a:lstStyle/>
          <a:p>
            <a:pPr marL="0" indent="0">
              <a:buNone/>
            </a:pPr>
            <a:r>
              <a:rPr lang="sv-SE" dirty="0"/>
              <a:t>Rangordning för uppdrag upp till 150 tkr. Förnyad konkurrensutsättning med hjälp och stöd av mallar och avropsvägledning.</a:t>
            </a:r>
          </a:p>
          <a:p>
            <a:pPr marL="0" indent="0">
              <a:buNone/>
            </a:pPr>
            <a:r>
              <a:rPr lang="sv-SE" dirty="0"/>
              <a:t>Ramavtalet är baserat på AMA 10 konsult/ABK09.</a:t>
            </a:r>
          </a:p>
        </p:txBody>
      </p:sp>
      <p:sp>
        <p:nvSpPr>
          <p:cNvPr id="53" name="Platshållare för text 52">
            <a:extLst>
              <a:ext uri="{FF2B5EF4-FFF2-40B4-BE49-F238E27FC236}">
                <a16:creationId xmlns:a16="http://schemas.microsoft.com/office/drawing/2014/main" id="{7AE7378C-43B9-47A3-83AA-EA39DF486208}"/>
              </a:ext>
            </a:extLst>
          </p:cNvPr>
          <p:cNvSpPr>
            <a:spLocks noGrp="1"/>
          </p:cNvSpPr>
          <p:nvPr>
            <p:ph type="body" sz="quarter" idx="30"/>
          </p:nvPr>
        </p:nvSpPr>
        <p:spPr>
          <a:xfrm>
            <a:off x="431673" y="2397736"/>
            <a:ext cx="1176473" cy="900000"/>
          </a:xfrm>
        </p:spPr>
        <p:txBody>
          <a:bodyPr/>
          <a:lstStyle/>
          <a:p>
            <a:r>
              <a:rPr lang="sv-SE"/>
              <a:t>Hållbarhet</a:t>
            </a:r>
            <a:endParaRPr lang="sv-SE" dirty="0"/>
          </a:p>
        </p:txBody>
      </p:sp>
      <p:sp>
        <p:nvSpPr>
          <p:cNvPr id="16" name="Platshållare för text 15">
            <a:extLst>
              <a:ext uri="{FF2B5EF4-FFF2-40B4-BE49-F238E27FC236}">
                <a16:creationId xmlns:a16="http://schemas.microsoft.com/office/drawing/2014/main" id="{E2A9987C-525E-4A74-9D1C-00D26945D2B8}"/>
              </a:ext>
            </a:extLst>
          </p:cNvPr>
          <p:cNvSpPr>
            <a:spLocks noGrp="1"/>
          </p:cNvSpPr>
          <p:nvPr>
            <p:ph type="body" sz="quarter" idx="11"/>
          </p:nvPr>
        </p:nvSpPr>
        <p:spPr>
          <a:xfrm>
            <a:off x="1624511" y="2413716"/>
            <a:ext cx="5506644" cy="900000"/>
          </a:xfrm>
        </p:spPr>
        <p:txBody>
          <a:bodyPr>
            <a:normAutofit/>
          </a:bodyPr>
          <a:lstStyle/>
          <a:p>
            <a:r>
              <a:rPr lang="sv-SE" dirty="0"/>
              <a:t>Konsulterna har kunskap inom tillgänglighetsanpassning. </a:t>
            </a:r>
          </a:p>
          <a:p>
            <a:r>
              <a:rPr lang="sv-SE" dirty="0"/>
              <a:t>Konsulterna har kompetens inom miljöfrågor, miljökrav och miljörisker inom respektive ramavtalsområde.</a:t>
            </a:r>
          </a:p>
        </p:txBody>
      </p:sp>
      <p:sp>
        <p:nvSpPr>
          <p:cNvPr id="54" name="Platshållare för text 53">
            <a:extLst>
              <a:ext uri="{FF2B5EF4-FFF2-40B4-BE49-F238E27FC236}">
                <a16:creationId xmlns:a16="http://schemas.microsoft.com/office/drawing/2014/main" id="{D43035ED-38B5-4407-852E-DA4A144024B4}"/>
              </a:ext>
            </a:extLst>
          </p:cNvPr>
          <p:cNvSpPr>
            <a:spLocks noGrp="1"/>
          </p:cNvSpPr>
          <p:nvPr>
            <p:ph type="body" sz="quarter" idx="31"/>
          </p:nvPr>
        </p:nvSpPr>
        <p:spPr>
          <a:xfrm>
            <a:off x="431673" y="3360077"/>
            <a:ext cx="1176473" cy="900000"/>
          </a:xfrm>
        </p:spPr>
        <p:txBody>
          <a:bodyPr/>
          <a:lstStyle/>
          <a:p>
            <a:r>
              <a:rPr lang="sv-SE"/>
              <a:t>Besparing</a:t>
            </a:r>
            <a:endParaRPr lang="sv-SE" dirty="0"/>
          </a:p>
        </p:txBody>
      </p:sp>
      <p:sp>
        <p:nvSpPr>
          <p:cNvPr id="17" name="Platshållare för text 16">
            <a:extLst>
              <a:ext uri="{FF2B5EF4-FFF2-40B4-BE49-F238E27FC236}">
                <a16:creationId xmlns:a16="http://schemas.microsoft.com/office/drawing/2014/main" id="{0E4EC1F8-2CE4-4C3E-9038-C585BAF808F5}"/>
              </a:ext>
            </a:extLst>
          </p:cNvPr>
          <p:cNvSpPr>
            <a:spLocks noGrp="1"/>
          </p:cNvSpPr>
          <p:nvPr>
            <p:ph type="body" sz="quarter" idx="12"/>
          </p:nvPr>
        </p:nvSpPr>
        <p:spPr/>
        <p:txBody>
          <a:bodyPr/>
          <a:lstStyle/>
          <a:p>
            <a:r>
              <a:rPr lang="sv-SE" dirty="0"/>
              <a:t>Konkurrenskraftiga fasta ramavtalspriser med rangordning och förnyad konkurrens-utsättning i uppdrag som överstiger 150 000 sek, där ramavtalspriserna utgör takpriser. </a:t>
            </a:r>
          </a:p>
          <a:p>
            <a:r>
              <a:rPr lang="sv-SE" dirty="0"/>
              <a:t>Ramavtal där stöd kan erhållas från den konsult som  utifrån de förutsättningar som skapar det bästa innehållsmässigt och ekonomiskt mest effektiva resurstillsättningen.. </a:t>
            </a:r>
          </a:p>
        </p:txBody>
      </p:sp>
      <p:sp>
        <p:nvSpPr>
          <p:cNvPr id="55" name="Platshållare för text 54">
            <a:extLst>
              <a:ext uri="{FF2B5EF4-FFF2-40B4-BE49-F238E27FC236}">
                <a16:creationId xmlns:a16="http://schemas.microsoft.com/office/drawing/2014/main" id="{2947B106-1FB7-43D1-B0AD-97403EFDD59A}"/>
              </a:ext>
            </a:extLst>
          </p:cNvPr>
          <p:cNvSpPr>
            <a:spLocks noGrp="1"/>
          </p:cNvSpPr>
          <p:nvPr>
            <p:ph type="body" sz="quarter" idx="32"/>
          </p:nvPr>
        </p:nvSpPr>
        <p:spPr>
          <a:xfrm>
            <a:off x="431673" y="4322418"/>
            <a:ext cx="1176473" cy="900000"/>
          </a:xfrm>
        </p:spPr>
        <p:txBody>
          <a:bodyPr/>
          <a:lstStyle/>
          <a:p>
            <a:r>
              <a:rPr lang="sv-SE"/>
              <a:t>Innovation</a:t>
            </a:r>
            <a:endParaRPr lang="sv-SE" dirty="0"/>
          </a:p>
        </p:txBody>
      </p:sp>
      <p:sp>
        <p:nvSpPr>
          <p:cNvPr id="18" name="Platshållare för text 17">
            <a:extLst>
              <a:ext uri="{FF2B5EF4-FFF2-40B4-BE49-F238E27FC236}">
                <a16:creationId xmlns:a16="http://schemas.microsoft.com/office/drawing/2014/main" id="{E39088C5-C057-42F6-B4A1-33FBC5F49514}"/>
              </a:ext>
            </a:extLst>
          </p:cNvPr>
          <p:cNvSpPr>
            <a:spLocks noGrp="1"/>
          </p:cNvSpPr>
          <p:nvPr>
            <p:ph type="body" sz="quarter" idx="13"/>
          </p:nvPr>
        </p:nvSpPr>
        <p:spPr/>
        <p:txBody>
          <a:bodyPr/>
          <a:lstStyle/>
          <a:p>
            <a:r>
              <a:rPr lang="sv-SE" dirty="0"/>
              <a:t>Beställaren får möjlighet att använda en ny innovativ modell för effektmålsuppföljning med ekonomisk påföljd..</a:t>
            </a:r>
          </a:p>
          <a:p>
            <a:r>
              <a:rPr lang="sv-SE" dirty="0"/>
              <a:t>Utvärdering av mervärde på upplägg medför att konsultens specialkompetenser och kreativa förmåga kan främjas och bästa förslag på lösning kan väljas.</a:t>
            </a:r>
          </a:p>
        </p:txBody>
      </p:sp>
      <p:sp>
        <p:nvSpPr>
          <p:cNvPr id="56" name="Platshållare för text 55">
            <a:extLst>
              <a:ext uri="{FF2B5EF4-FFF2-40B4-BE49-F238E27FC236}">
                <a16:creationId xmlns:a16="http://schemas.microsoft.com/office/drawing/2014/main" id="{38BA9BE9-1477-4543-A52E-4833BA01D516}"/>
              </a:ext>
            </a:extLst>
          </p:cNvPr>
          <p:cNvSpPr>
            <a:spLocks noGrp="1"/>
          </p:cNvSpPr>
          <p:nvPr>
            <p:ph type="body" sz="quarter" idx="33"/>
          </p:nvPr>
        </p:nvSpPr>
        <p:spPr>
          <a:xfrm>
            <a:off x="431673" y="5284760"/>
            <a:ext cx="1176473" cy="900000"/>
          </a:xfrm>
        </p:spPr>
        <p:txBody>
          <a:bodyPr/>
          <a:lstStyle/>
          <a:p>
            <a:r>
              <a:rPr lang="sv-SE"/>
              <a:t>Digitalisering</a:t>
            </a:r>
            <a:endParaRPr lang="sv-SE" dirty="0"/>
          </a:p>
        </p:txBody>
      </p:sp>
      <p:sp>
        <p:nvSpPr>
          <p:cNvPr id="19" name="Platshållare för text 18">
            <a:extLst>
              <a:ext uri="{FF2B5EF4-FFF2-40B4-BE49-F238E27FC236}">
                <a16:creationId xmlns:a16="http://schemas.microsoft.com/office/drawing/2014/main" id="{9F30C0AE-B4D6-4D11-A57F-6FDF8CF48BEF}"/>
              </a:ext>
            </a:extLst>
          </p:cNvPr>
          <p:cNvSpPr>
            <a:spLocks noGrp="1"/>
          </p:cNvSpPr>
          <p:nvPr>
            <p:ph type="body" sz="quarter" idx="14"/>
          </p:nvPr>
        </p:nvSpPr>
        <p:spPr/>
        <p:txBody>
          <a:bodyPr/>
          <a:lstStyle/>
          <a:p>
            <a:r>
              <a:rPr lang="sv-SE" dirty="0"/>
              <a:t>Ramavtalen kan medföra främjande, stöd och sammankoppling av digitala lösningar för säkerhetsteknik med beställarens olika faciliteter  och verksamhetssystem för effektiv övervakning, uppföljning och resurshantering. </a:t>
            </a:r>
          </a:p>
          <a:p>
            <a:endParaRPr lang="sv-SE" dirty="0"/>
          </a:p>
        </p:txBody>
      </p:sp>
      <p:sp>
        <p:nvSpPr>
          <p:cNvPr id="50" name="Platshållare för text 49">
            <a:extLst>
              <a:ext uri="{FF2B5EF4-FFF2-40B4-BE49-F238E27FC236}">
                <a16:creationId xmlns:a16="http://schemas.microsoft.com/office/drawing/2014/main" id="{6A6F19D1-7291-4313-A62C-B7F83D1405F6}"/>
              </a:ext>
            </a:extLst>
          </p:cNvPr>
          <p:cNvSpPr>
            <a:spLocks noGrp="1"/>
          </p:cNvSpPr>
          <p:nvPr>
            <p:ph type="body" sz="quarter" idx="27"/>
          </p:nvPr>
        </p:nvSpPr>
        <p:spPr>
          <a:xfrm>
            <a:off x="9704093" y="4772418"/>
            <a:ext cx="2040714" cy="309309"/>
          </a:xfrm>
        </p:spPr>
        <p:txBody>
          <a:bodyPr/>
          <a:lstStyle/>
          <a:p>
            <a:r>
              <a:rPr lang="sv-SE" dirty="0"/>
              <a:t>Avtalsuppföljning</a:t>
            </a:r>
          </a:p>
        </p:txBody>
      </p:sp>
      <p:sp>
        <p:nvSpPr>
          <p:cNvPr id="26" name="Platshållare för text 25">
            <a:extLst>
              <a:ext uri="{FF2B5EF4-FFF2-40B4-BE49-F238E27FC236}">
                <a16:creationId xmlns:a16="http://schemas.microsoft.com/office/drawing/2014/main" id="{DDC24303-28EA-4DE2-A351-3DAB6DA59196}"/>
              </a:ext>
            </a:extLst>
          </p:cNvPr>
          <p:cNvSpPr>
            <a:spLocks noGrp="1"/>
          </p:cNvSpPr>
          <p:nvPr>
            <p:ph type="body" sz="quarter" idx="28"/>
          </p:nvPr>
        </p:nvSpPr>
        <p:spPr>
          <a:xfrm>
            <a:off x="9704093" y="5105562"/>
            <a:ext cx="2040714" cy="846418"/>
          </a:xfrm>
        </p:spPr>
        <p:txBody>
          <a:bodyPr/>
          <a:lstStyle/>
          <a:p>
            <a:r>
              <a:rPr lang="sv-SE" dirty="0"/>
              <a:t>6 månader</a:t>
            </a:r>
          </a:p>
          <a:p>
            <a:r>
              <a:rPr lang="sv-SE" dirty="0"/>
              <a:t>18 månader</a:t>
            </a:r>
          </a:p>
          <a:p>
            <a:r>
              <a:rPr lang="sv-SE" dirty="0"/>
              <a:t>Därefter uppföljning var 12:e månad.</a:t>
            </a:r>
          </a:p>
        </p:txBody>
      </p:sp>
      <p:sp>
        <p:nvSpPr>
          <p:cNvPr id="46" name="Platshållare för text 45">
            <a:extLst>
              <a:ext uri="{FF2B5EF4-FFF2-40B4-BE49-F238E27FC236}">
                <a16:creationId xmlns:a16="http://schemas.microsoft.com/office/drawing/2014/main" id="{2CEC137B-1EAD-4CEC-9B12-6AD1DB6DE58C}"/>
              </a:ext>
            </a:extLst>
          </p:cNvPr>
          <p:cNvSpPr>
            <a:spLocks noGrp="1"/>
          </p:cNvSpPr>
          <p:nvPr>
            <p:ph type="body" sz="quarter" idx="23"/>
          </p:nvPr>
        </p:nvSpPr>
        <p:spPr>
          <a:xfrm>
            <a:off x="9704093" y="437008"/>
            <a:ext cx="2040714" cy="309309"/>
          </a:xfrm>
        </p:spPr>
        <p:txBody>
          <a:bodyPr/>
          <a:lstStyle/>
          <a:p>
            <a:r>
              <a:rPr lang="sv-SE"/>
              <a:t>Anbudsområden</a:t>
            </a:r>
            <a:endParaRPr lang="sv-SE" dirty="0"/>
          </a:p>
        </p:txBody>
      </p:sp>
      <p:sp>
        <p:nvSpPr>
          <p:cNvPr id="24" name="Platshållare för text 23">
            <a:extLst>
              <a:ext uri="{FF2B5EF4-FFF2-40B4-BE49-F238E27FC236}">
                <a16:creationId xmlns:a16="http://schemas.microsoft.com/office/drawing/2014/main" id="{BFA7E6E6-0234-489D-B12F-5604C0857E11}"/>
              </a:ext>
            </a:extLst>
          </p:cNvPr>
          <p:cNvSpPr>
            <a:spLocks noGrp="1"/>
          </p:cNvSpPr>
          <p:nvPr>
            <p:ph type="body" sz="quarter" idx="24"/>
          </p:nvPr>
        </p:nvSpPr>
        <p:spPr>
          <a:xfrm>
            <a:off x="9704093" y="779384"/>
            <a:ext cx="2040714" cy="2671482"/>
          </a:xfrm>
        </p:spPr>
        <p:txBody>
          <a:bodyPr/>
          <a:lstStyle/>
          <a:p>
            <a:r>
              <a:rPr lang="sv-SE" b="1" dirty="0"/>
              <a:t>Konsult fysisk säkerhet</a:t>
            </a:r>
          </a:p>
          <a:p>
            <a:pPr marL="342900" marR="0" lvl="0" indent="-342900" algn="l" defTabSz="914400" rtl="0" eaLnBrk="1" fontAlgn="auto" latinLnBrk="0" hangingPunct="1">
              <a:lnSpc>
                <a:spcPct val="107000"/>
              </a:lnSpc>
              <a:spcBef>
                <a:spcPts val="0"/>
              </a:spcBef>
              <a:spcAft>
                <a:spcPts val="0"/>
              </a:spcAft>
              <a:buClr>
                <a:srgbClr val="EB5C2E"/>
              </a:buClr>
              <a:buSzTx/>
              <a:buFont typeface="Calibri" panose="020F050202020403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MT"/>
              </a:rPr>
              <a:t>Mekaniska och elektromagnetiska låsenheter</a:t>
            </a:r>
            <a:endPar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
                <a:srgbClr val="EB5C2E"/>
              </a:buClr>
              <a:buSzTx/>
              <a:buFont typeface="Calibri" panose="020F050202020403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MT"/>
              </a:rPr>
              <a:t>Personlarm</a:t>
            </a:r>
            <a:endPar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
                <a:srgbClr val="EB5C2E"/>
              </a:buClr>
              <a:buSzTx/>
              <a:buFont typeface="Calibri" panose="020F050202020403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MT"/>
              </a:rPr>
              <a:t>Inbrottslarm</a:t>
            </a:r>
            <a:endPar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
                <a:srgbClr val="EB5C2E"/>
              </a:buClr>
              <a:buSzTx/>
              <a:buFont typeface="Calibri" panose="020F050202020403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MT"/>
              </a:rPr>
              <a:t>Kameraövervakning</a:t>
            </a:r>
            <a:endPar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0"/>
              </a:spcAft>
              <a:buClr>
                <a:srgbClr val="EB5C2E"/>
              </a:buClr>
              <a:buSzTx/>
              <a:buFont typeface="Calibri" panose="020F050202020403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MT"/>
              </a:rPr>
              <a:t>Passagessystem</a:t>
            </a:r>
            <a:endPar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0"/>
              </a:spcBef>
              <a:spcAft>
                <a:spcPts val="800"/>
              </a:spcAft>
              <a:buClr>
                <a:srgbClr val="EB5C2E"/>
              </a:buClr>
              <a:buSzTx/>
              <a:buFont typeface="Calibri" panose="020F0502020204030204" pitchFamily="34" charset="0"/>
              <a:buChar char="-"/>
              <a:tabLst/>
              <a:defRPr/>
            </a:pPr>
            <a:r>
              <a:rPr kumimoji="0" lang="sv-SE" sz="11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MT"/>
              </a:rPr>
              <a:t>Digitala lås</a:t>
            </a:r>
            <a:endParaRPr lang="sv-SE" b="1" dirty="0"/>
          </a:p>
          <a:p>
            <a:pPr marL="0" indent="0">
              <a:buNone/>
            </a:pPr>
            <a:r>
              <a:rPr lang="sv-SE" b="1" dirty="0">
                <a:solidFill>
                  <a:srgbClr val="FF0000"/>
                </a:solidFill>
              </a:rPr>
              <a:t>2.   </a:t>
            </a:r>
            <a:r>
              <a:rPr lang="sv-SE" b="1" dirty="0"/>
              <a:t>Brandkonsult</a:t>
            </a:r>
          </a:p>
          <a:p>
            <a:pPr marL="0" indent="0">
              <a:buNone/>
            </a:pPr>
            <a:endParaRPr lang="sv-SE" b="1" dirty="0"/>
          </a:p>
          <a:p>
            <a:pPr marL="0" indent="0">
              <a:buNone/>
            </a:pPr>
            <a:r>
              <a:rPr lang="sv-SE" b="1" dirty="0">
                <a:solidFill>
                  <a:srgbClr val="FF0000"/>
                </a:solidFill>
              </a:rPr>
              <a:t>3 </a:t>
            </a:r>
            <a:r>
              <a:rPr lang="sv-SE" b="1" dirty="0"/>
              <a:t>.  Säkerhetskonsult</a:t>
            </a:r>
          </a:p>
          <a:p>
            <a:pPr marL="342900" lvl="0" indent="-342900">
              <a:lnSpc>
                <a:spcPct val="107000"/>
              </a:lnSpc>
              <a:spcAft>
                <a:spcPts val="800"/>
              </a:spcAft>
              <a:buFont typeface="Calibri" panose="020F0502020204030204" pitchFamily="34" charset="0"/>
              <a:buChar char="-"/>
            </a:pP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p>
            <a:pPr lvl="1"/>
            <a:endParaRPr lang="sv-SE" b="1" dirty="0"/>
          </a:p>
        </p:txBody>
      </p:sp>
      <p:sp>
        <p:nvSpPr>
          <p:cNvPr id="38" name="Platshållare för text 37">
            <a:extLst>
              <a:ext uri="{FF2B5EF4-FFF2-40B4-BE49-F238E27FC236}">
                <a16:creationId xmlns:a16="http://schemas.microsoft.com/office/drawing/2014/main" id="{CA7A4312-E4F7-4D2B-AB45-A3A19831814F}"/>
              </a:ext>
            </a:extLst>
          </p:cNvPr>
          <p:cNvSpPr>
            <a:spLocks noGrp="1"/>
          </p:cNvSpPr>
          <p:nvPr>
            <p:ph type="body" sz="quarter" idx="15"/>
          </p:nvPr>
        </p:nvSpPr>
        <p:spPr>
          <a:xfrm>
            <a:off x="7505522" y="437008"/>
            <a:ext cx="2040714" cy="309309"/>
          </a:xfrm>
        </p:spPr>
        <p:txBody>
          <a:bodyPr/>
          <a:lstStyle/>
          <a:p>
            <a:r>
              <a:rPr lang="sv-SE"/>
              <a:t>Avtalstid</a:t>
            </a:r>
            <a:endParaRPr lang="sv-SE" dirty="0"/>
          </a:p>
        </p:txBody>
      </p:sp>
      <p:sp>
        <p:nvSpPr>
          <p:cNvPr id="20" name="Platshållare för text 19">
            <a:extLst>
              <a:ext uri="{FF2B5EF4-FFF2-40B4-BE49-F238E27FC236}">
                <a16:creationId xmlns:a16="http://schemas.microsoft.com/office/drawing/2014/main" id="{49AB0AAE-118E-4E7F-8696-03C4E43A7891}"/>
              </a:ext>
            </a:extLst>
          </p:cNvPr>
          <p:cNvSpPr>
            <a:spLocks noGrp="1"/>
          </p:cNvSpPr>
          <p:nvPr>
            <p:ph type="body" sz="quarter" idx="16"/>
          </p:nvPr>
        </p:nvSpPr>
        <p:spPr>
          <a:xfrm>
            <a:off x="7505522" y="770056"/>
            <a:ext cx="2040714" cy="561857"/>
          </a:xfrm>
        </p:spPr>
        <p:txBody>
          <a:bodyPr/>
          <a:lstStyle/>
          <a:p>
            <a:pPr marL="0" indent="0">
              <a:spcBef>
                <a:spcPts val="600"/>
              </a:spcBef>
              <a:buNone/>
            </a:pPr>
            <a:r>
              <a:rPr lang="sv-SE" dirty="0"/>
              <a:t>2021-09-13 – 2025-09-30</a:t>
            </a:r>
          </a:p>
        </p:txBody>
      </p:sp>
      <p:sp>
        <p:nvSpPr>
          <p:cNvPr id="40" name="Platshållare för text 39">
            <a:extLst>
              <a:ext uri="{FF2B5EF4-FFF2-40B4-BE49-F238E27FC236}">
                <a16:creationId xmlns:a16="http://schemas.microsoft.com/office/drawing/2014/main" id="{112BEFA4-EC56-488E-8024-A636F9D6F37F}"/>
              </a:ext>
            </a:extLst>
          </p:cNvPr>
          <p:cNvSpPr>
            <a:spLocks noGrp="1"/>
          </p:cNvSpPr>
          <p:nvPr>
            <p:ph type="body" sz="quarter" idx="17"/>
          </p:nvPr>
        </p:nvSpPr>
        <p:spPr>
          <a:xfrm>
            <a:off x="7505522" y="1355652"/>
            <a:ext cx="2040714" cy="276244"/>
          </a:xfrm>
        </p:spPr>
        <p:txBody>
          <a:bodyPr/>
          <a:lstStyle/>
          <a:p>
            <a:r>
              <a:rPr lang="sv-SE" dirty="0"/>
              <a:t>Avropsförfarande</a:t>
            </a:r>
          </a:p>
        </p:txBody>
      </p:sp>
      <p:sp>
        <p:nvSpPr>
          <p:cNvPr id="21" name="Platshållare för text 20">
            <a:extLst>
              <a:ext uri="{FF2B5EF4-FFF2-40B4-BE49-F238E27FC236}">
                <a16:creationId xmlns:a16="http://schemas.microsoft.com/office/drawing/2014/main" id="{AC88E1A4-DA1D-4203-984E-1B4B1D7CE037}"/>
              </a:ext>
            </a:extLst>
          </p:cNvPr>
          <p:cNvSpPr>
            <a:spLocks noGrp="1"/>
          </p:cNvSpPr>
          <p:nvPr>
            <p:ph type="body" sz="quarter" idx="18"/>
          </p:nvPr>
        </p:nvSpPr>
        <p:spPr>
          <a:xfrm>
            <a:off x="7505522" y="1652830"/>
            <a:ext cx="2040714" cy="1612423"/>
          </a:xfrm>
        </p:spPr>
        <p:txBody>
          <a:bodyPr>
            <a:normAutofit/>
          </a:bodyPr>
          <a:lstStyle/>
          <a:p>
            <a:r>
              <a:rPr lang="sv-SE" dirty="0"/>
              <a:t>Avrop i rangordning för uppdrag upp till 150 tkr</a:t>
            </a:r>
          </a:p>
          <a:p>
            <a:r>
              <a:rPr lang="sv-SE" dirty="0"/>
              <a:t>Förnyad konkurrensutsättning med hjälp av mallar för uppdrag över 150 tkr.</a:t>
            </a:r>
          </a:p>
        </p:txBody>
      </p:sp>
      <p:sp>
        <p:nvSpPr>
          <p:cNvPr id="42" name="Platshållare för text 41">
            <a:extLst>
              <a:ext uri="{FF2B5EF4-FFF2-40B4-BE49-F238E27FC236}">
                <a16:creationId xmlns:a16="http://schemas.microsoft.com/office/drawing/2014/main" id="{1D1F074E-1599-44D0-904C-51B6AFFCBF2D}"/>
              </a:ext>
            </a:extLst>
          </p:cNvPr>
          <p:cNvSpPr>
            <a:spLocks noGrp="1"/>
          </p:cNvSpPr>
          <p:nvPr>
            <p:ph type="body" sz="quarter" idx="19"/>
          </p:nvPr>
        </p:nvSpPr>
        <p:spPr>
          <a:xfrm>
            <a:off x="7505522" y="3265253"/>
            <a:ext cx="2040714" cy="309309"/>
          </a:xfrm>
        </p:spPr>
        <p:txBody>
          <a:bodyPr/>
          <a:lstStyle/>
          <a:p>
            <a:r>
              <a:rPr lang="sv-SE" dirty="0"/>
              <a:t>Leverantörer </a:t>
            </a:r>
          </a:p>
        </p:txBody>
      </p:sp>
      <p:sp>
        <p:nvSpPr>
          <p:cNvPr id="22" name="Platshållare för text 21">
            <a:extLst>
              <a:ext uri="{FF2B5EF4-FFF2-40B4-BE49-F238E27FC236}">
                <a16:creationId xmlns:a16="http://schemas.microsoft.com/office/drawing/2014/main" id="{09F98FB2-3473-461D-A962-A25203F472F4}"/>
              </a:ext>
            </a:extLst>
          </p:cNvPr>
          <p:cNvSpPr>
            <a:spLocks noGrp="1"/>
          </p:cNvSpPr>
          <p:nvPr>
            <p:ph type="body" sz="quarter" idx="20"/>
          </p:nvPr>
        </p:nvSpPr>
        <p:spPr>
          <a:xfrm>
            <a:off x="7505522" y="3595495"/>
            <a:ext cx="2040714" cy="1591489"/>
          </a:xfrm>
        </p:spPr>
        <p:txBody>
          <a:bodyPr/>
          <a:lstStyle/>
          <a:p>
            <a:pPr>
              <a:buFont typeface="Arial" panose="020B0604020202020204" pitchFamily="34" charset="0"/>
              <a:buChar char="•"/>
            </a:pPr>
            <a:r>
              <a:rPr lang="sv-SE" sz="1000" dirty="0"/>
              <a:t>Brandkonsultbyrån i Sverige AB</a:t>
            </a:r>
          </a:p>
          <a:p>
            <a:pPr>
              <a:buFont typeface="Arial" panose="020B0604020202020204" pitchFamily="34" charset="0"/>
              <a:buChar char="•"/>
            </a:pPr>
            <a:r>
              <a:rPr lang="sv-SE" sz="1000" dirty="0" err="1"/>
              <a:t>Bricon</a:t>
            </a:r>
            <a:r>
              <a:rPr lang="sv-SE" sz="1000" dirty="0"/>
              <a:t> AB</a:t>
            </a:r>
          </a:p>
          <a:p>
            <a:pPr>
              <a:buFont typeface="Arial" panose="020B0604020202020204" pitchFamily="34" charset="0"/>
              <a:buChar char="•"/>
            </a:pPr>
            <a:r>
              <a:rPr lang="sv-SE" sz="1000" dirty="0" err="1"/>
              <a:t>Projsec</a:t>
            </a:r>
            <a:r>
              <a:rPr lang="sv-SE" sz="1000" dirty="0"/>
              <a:t> AB</a:t>
            </a:r>
          </a:p>
          <a:p>
            <a:pPr>
              <a:buFont typeface="Arial" panose="020B0604020202020204" pitchFamily="34" charset="0"/>
              <a:buChar char="•"/>
            </a:pPr>
            <a:r>
              <a:rPr lang="sv-SE" sz="1000" dirty="0"/>
              <a:t>Ramboll Sweden AB</a:t>
            </a:r>
          </a:p>
          <a:p>
            <a:pPr>
              <a:buFont typeface="Arial" panose="020B0604020202020204" pitchFamily="34" charset="0"/>
              <a:buChar char="•"/>
            </a:pPr>
            <a:r>
              <a:rPr lang="sv-SE" sz="1000" dirty="0" err="1"/>
              <a:t>Rejlers</a:t>
            </a:r>
            <a:r>
              <a:rPr lang="sv-SE" sz="1000" dirty="0"/>
              <a:t> Sverige AB</a:t>
            </a:r>
          </a:p>
          <a:p>
            <a:pPr>
              <a:buFont typeface="Arial" panose="020B0604020202020204" pitchFamily="34" charset="0"/>
              <a:buChar char="•"/>
            </a:pPr>
            <a:r>
              <a:rPr lang="sv-SE" sz="1000" dirty="0" err="1"/>
              <a:t>Sweco</a:t>
            </a:r>
            <a:r>
              <a:rPr lang="sv-SE" sz="1000" dirty="0"/>
              <a:t> AB</a:t>
            </a:r>
          </a:p>
          <a:p>
            <a:pPr>
              <a:buFont typeface="Arial" panose="020B0604020202020204" pitchFamily="34" charset="0"/>
              <a:buChar char="•"/>
            </a:pPr>
            <a:r>
              <a:rPr lang="sv-SE" sz="1000" dirty="0" err="1"/>
              <a:t>Vinnergi</a:t>
            </a:r>
            <a:r>
              <a:rPr lang="sv-SE" sz="1000" dirty="0"/>
              <a:t> AB</a:t>
            </a:r>
          </a:p>
          <a:p>
            <a:pPr>
              <a:buFont typeface="Arial" panose="020B0604020202020204" pitchFamily="34" charset="0"/>
              <a:buChar char="•"/>
            </a:pPr>
            <a:r>
              <a:rPr lang="sv-SE" sz="1000" dirty="0"/>
              <a:t>WSP Sverige AB</a:t>
            </a:r>
          </a:p>
          <a:p>
            <a:pPr>
              <a:buFont typeface="Arial" panose="020B0604020202020204" pitchFamily="34" charset="0"/>
              <a:buChar char="•"/>
            </a:pPr>
            <a:r>
              <a:rPr lang="sv-SE" sz="1000" dirty="0"/>
              <a:t>ÅF </a:t>
            </a:r>
            <a:r>
              <a:rPr lang="sv-SE" sz="1000" dirty="0" err="1"/>
              <a:t>Infrastructure</a:t>
            </a:r>
            <a:r>
              <a:rPr lang="sv-SE" sz="1000" dirty="0"/>
              <a:t> AB</a:t>
            </a:r>
          </a:p>
          <a:p>
            <a:endParaRPr lang="sv-SE" dirty="0"/>
          </a:p>
        </p:txBody>
      </p:sp>
      <p:sp>
        <p:nvSpPr>
          <p:cNvPr id="44" name="Platshållare för text 43">
            <a:extLst>
              <a:ext uri="{FF2B5EF4-FFF2-40B4-BE49-F238E27FC236}">
                <a16:creationId xmlns:a16="http://schemas.microsoft.com/office/drawing/2014/main" id="{1C719202-A229-465C-81CE-37313F34C269}"/>
              </a:ext>
            </a:extLst>
          </p:cNvPr>
          <p:cNvSpPr>
            <a:spLocks noGrp="1"/>
          </p:cNvSpPr>
          <p:nvPr>
            <p:ph type="body" sz="quarter" idx="21"/>
          </p:nvPr>
        </p:nvSpPr>
        <p:spPr>
          <a:xfrm>
            <a:off x="7505522" y="5198528"/>
            <a:ext cx="2040714" cy="309309"/>
          </a:xfrm>
        </p:spPr>
        <p:txBody>
          <a:bodyPr/>
          <a:lstStyle/>
          <a:p>
            <a:r>
              <a:rPr lang="sv-SE"/>
              <a:t>Pris och sortiment</a:t>
            </a:r>
            <a:endParaRPr lang="sv-SE" dirty="0"/>
          </a:p>
        </p:txBody>
      </p:sp>
      <p:sp>
        <p:nvSpPr>
          <p:cNvPr id="23" name="Platshållare för text 22">
            <a:extLst>
              <a:ext uri="{FF2B5EF4-FFF2-40B4-BE49-F238E27FC236}">
                <a16:creationId xmlns:a16="http://schemas.microsoft.com/office/drawing/2014/main" id="{AB700810-63FD-420D-9196-451E6678ECC2}"/>
              </a:ext>
            </a:extLst>
          </p:cNvPr>
          <p:cNvSpPr>
            <a:spLocks noGrp="1"/>
          </p:cNvSpPr>
          <p:nvPr>
            <p:ph type="body" sz="quarter" idx="22"/>
          </p:nvPr>
        </p:nvSpPr>
        <p:spPr/>
        <p:txBody>
          <a:bodyPr>
            <a:normAutofit fontScale="92500" lnSpcReduction="20000"/>
          </a:bodyPr>
          <a:lstStyle/>
          <a:p>
            <a:r>
              <a:rPr lang="sv-SE" dirty="0"/>
              <a:t>Priser avser </a:t>
            </a:r>
          </a:p>
          <a:p>
            <a:pPr lvl="1"/>
            <a:r>
              <a:rPr lang="sv-SE" dirty="0"/>
              <a:t>huvudkonsult </a:t>
            </a:r>
          </a:p>
          <a:p>
            <a:pPr lvl="1"/>
            <a:r>
              <a:rPr lang="sv-SE" dirty="0"/>
              <a:t>konsult</a:t>
            </a:r>
          </a:p>
        </p:txBody>
      </p:sp>
      <p:sp>
        <p:nvSpPr>
          <p:cNvPr id="48" name="Platshållare för text 47">
            <a:extLst>
              <a:ext uri="{FF2B5EF4-FFF2-40B4-BE49-F238E27FC236}">
                <a16:creationId xmlns:a16="http://schemas.microsoft.com/office/drawing/2014/main" id="{BEB1CE12-2113-4DFA-9A2F-235E68C596D9}"/>
              </a:ext>
            </a:extLst>
          </p:cNvPr>
          <p:cNvSpPr>
            <a:spLocks noGrp="1"/>
          </p:cNvSpPr>
          <p:nvPr>
            <p:ph type="body" sz="quarter" idx="25"/>
          </p:nvPr>
        </p:nvSpPr>
        <p:spPr>
          <a:xfrm>
            <a:off x="9704093" y="3501560"/>
            <a:ext cx="2040714" cy="309309"/>
          </a:xfrm>
        </p:spPr>
        <p:txBody>
          <a:bodyPr/>
          <a:lstStyle/>
          <a:p>
            <a:r>
              <a:rPr lang="sv-SE" dirty="0"/>
              <a:t>Leveransvillkor</a:t>
            </a:r>
          </a:p>
        </p:txBody>
      </p:sp>
      <p:sp>
        <p:nvSpPr>
          <p:cNvPr id="25" name="Platshållare för text 24">
            <a:extLst>
              <a:ext uri="{FF2B5EF4-FFF2-40B4-BE49-F238E27FC236}">
                <a16:creationId xmlns:a16="http://schemas.microsoft.com/office/drawing/2014/main" id="{2E670408-143D-4E4A-A77C-640710135AFC}"/>
              </a:ext>
            </a:extLst>
          </p:cNvPr>
          <p:cNvSpPr>
            <a:spLocks noGrp="1"/>
          </p:cNvSpPr>
          <p:nvPr>
            <p:ph type="body" sz="quarter" idx="26"/>
          </p:nvPr>
        </p:nvSpPr>
        <p:spPr>
          <a:xfrm>
            <a:off x="9704093" y="3843624"/>
            <a:ext cx="2040714" cy="875515"/>
          </a:xfrm>
        </p:spPr>
        <p:txBody>
          <a:bodyPr/>
          <a:lstStyle/>
          <a:p>
            <a:r>
              <a:rPr lang="sv-SE" dirty="0"/>
              <a:t>Kontraktmall - avrop</a:t>
            </a:r>
          </a:p>
          <a:p>
            <a:r>
              <a:rPr lang="sv-SE" dirty="0"/>
              <a:t>Allmänna kontraktsvillkor - FKU</a:t>
            </a:r>
          </a:p>
          <a:p>
            <a:r>
              <a:rPr lang="sv-SE" dirty="0"/>
              <a:t>ABK09</a:t>
            </a:r>
          </a:p>
        </p:txBody>
      </p:sp>
      <p:pic>
        <p:nvPicPr>
          <p:cNvPr id="28" name="Bild 12">
            <a:extLst>
              <a:ext uri="{FF2B5EF4-FFF2-40B4-BE49-F238E27FC236}">
                <a16:creationId xmlns:a16="http://schemas.microsoft.com/office/drawing/2014/main" id="{DF95BE67-F120-4B42-A1F5-A0B336C9F49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8399" y="470833"/>
            <a:ext cx="738909" cy="738909"/>
          </a:xfrm>
          <a:prstGeom prst="rect">
            <a:avLst/>
          </a:prstGeom>
        </p:spPr>
      </p:pic>
    </p:spTree>
    <p:extLst>
      <p:ext uri="{BB962C8B-B14F-4D97-AF65-F5344CB8AC3E}">
        <p14:creationId xmlns:p14="http://schemas.microsoft.com/office/powerpoint/2010/main" val="1440492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98C4BFFA-5C9C-45B9-8DA4-C2C0EA70D2B2}"/>
              </a:ext>
            </a:extLst>
          </p:cNvPr>
          <p:cNvSpPr>
            <a:spLocks noGrp="1"/>
          </p:cNvSpPr>
          <p:nvPr>
            <p:ph type="body" sz="quarter" idx="15"/>
          </p:nvPr>
        </p:nvSpPr>
        <p:spPr>
          <a:xfrm>
            <a:off x="435775" y="1450406"/>
            <a:ext cx="4680000" cy="309309"/>
          </a:xfrm>
        </p:spPr>
        <p:txBody>
          <a:bodyPr/>
          <a:lstStyle/>
          <a:p>
            <a:r>
              <a:rPr lang="sv-SE" dirty="0"/>
              <a:t>Omfattning</a:t>
            </a:r>
          </a:p>
        </p:txBody>
      </p:sp>
      <p:sp>
        <p:nvSpPr>
          <p:cNvPr id="8" name="Platshållare för text 7">
            <a:extLst>
              <a:ext uri="{FF2B5EF4-FFF2-40B4-BE49-F238E27FC236}">
                <a16:creationId xmlns:a16="http://schemas.microsoft.com/office/drawing/2014/main" id="{1D0B2195-1754-4B54-8F0E-D28F6BD9FCBE}"/>
              </a:ext>
            </a:extLst>
          </p:cNvPr>
          <p:cNvSpPr>
            <a:spLocks noGrp="1"/>
          </p:cNvSpPr>
          <p:nvPr>
            <p:ph type="body" sz="quarter" idx="16"/>
          </p:nvPr>
        </p:nvSpPr>
        <p:spPr/>
        <p:txBody>
          <a:bodyPr>
            <a:noAutofit/>
          </a:bodyPr>
          <a:lstStyle/>
          <a:p>
            <a:r>
              <a:rPr lang="sv-SE" sz="900" b="1" dirty="0">
                <a:solidFill>
                  <a:srgbClr val="000000"/>
                </a:solidFill>
                <a:latin typeface="Corbel" panose="020B0503020204020204" pitchFamily="34" charset="0"/>
              </a:rPr>
              <a:t>Fysisk säkerhet</a:t>
            </a:r>
          </a:p>
          <a:p>
            <a:pPr marL="0" indent="0">
              <a:lnSpc>
                <a:spcPct val="107000"/>
              </a:lnSpc>
              <a:spcAft>
                <a:spcPts val="800"/>
              </a:spcAft>
              <a:buNone/>
            </a:pPr>
            <a:r>
              <a:rPr lang="sv-SE" sz="900" dirty="0">
                <a:effectLst/>
                <a:latin typeface="Calibri" panose="020F0502020204030204" pitchFamily="34" charset="0"/>
                <a:ea typeface="Calibri" panose="020F0502020204030204" pitchFamily="34" charset="0"/>
                <a:cs typeface="ArialMT"/>
              </a:rPr>
              <a:t>Inom området fysisk säkerhet finns konsulter med kompetens för Mekaniska och elektromagnetiska låsenheter ,Personlarm, Inbrottslarm Kameraövervakning, Passagessystem, Digitala lås. Uppdrag kan avse analyser, kontroller, uppföljning, planering, projektledning, projektering, upphandling mm där konsult har fördjupad kunskap inom angivet delområde.</a:t>
            </a:r>
            <a:endParaRPr lang="sv-SE"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900" b="1" dirty="0">
                <a:effectLst/>
                <a:latin typeface="Calibri" panose="020F0502020204030204" pitchFamily="34" charset="0"/>
                <a:ea typeface="Calibri" panose="020F0502020204030204" pitchFamily="34" charset="0"/>
                <a:cs typeface="Arial-BoldMT"/>
              </a:rPr>
              <a:t>2 – Brandkonsult</a:t>
            </a:r>
          </a:p>
          <a:p>
            <a:pPr>
              <a:lnSpc>
                <a:spcPct val="107000"/>
              </a:lnSpc>
              <a:spcAft>
                <a:spcPts val="800"/>
              </a:spcAft>
            </a:pPr>
            <a:r>
              <a:rPr lang="sv-SE" sz="900" dirty="0">
                <a:effectLst/>
                <a:latin typeface="Calibri" panose="020F0502020204030204" pitchFamily="34" charset="0"/>
                <a:ea typeface="Calibri" panose="020F0502020204030204" pitchFamily="34" charset="0"/>
                <a:cs typeface="ArialMT"/>
              </a:rPr>
              <a:t>Uppdrag kan avse brandkonsulter med kompetens för brandlarm, utrymning, brand- skyddsdokumentation, systematiskt brandskyddsarbete, utredningar gällande brandskydd, stöd vid planering, projektering, upphandling och uppföljning av anläggningar mm.</a:t>
            </a:r>
          </a:p>
          <a:p>
            <a:pPr>
              <a:lnSpc>
                <a:spcPct val="107000"/>
              </a:lnSpc>
              <a:spcAft>
                <a:spcPts val="800"/>
              </a:spcAft>
            </a:pPr>
            <a:r>
              <a:rPr lang="sv-SE" sz="900" b="1" dirty="0">
                <a:effectLst/>
                <a:latin typeface="Calibri" panose="020F0502020204030204" pitchFamily="34" charset="0"/>
                <a:ea typeface="Calibri" panose="020F0502020204030204" pitchFamily="34" charset="0"/>
                <a:cs typeface="Arial-BoldMT"/>
              </a:rPr>
              <a:t>3 - Säkerhetskonsult</a:t>
            </a:r>
            <a:endParaRPr lang="sv-SE"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sv-SE" sz="900" dirty="0">
                <a:effectLst/>
                <a:latin typeface="Calibri" panose="020F0502020204030204" pitchFamily="34" charset="0"/>
                <a:ea typeface="Calibri" panose="020F0502020204030204" pitchFamily="34" charset="0"/>
                <a:cs typeface="ArialMT"/>
              </a:rPr>
              <a:t>Uppdrag kan avse risk och sårbarhetsanalyser för teknisk utrustning, system, information, övergripande krishantering, utredningar, analyser, projekteringar och besiktningar mm.</a:t>
            </a:r>
            <a:endParaRPr lang="sv-SE" sz="900" dirty="0">
              <a:solidFill>
                <a:srgbClr val="000000"/>
              </a:solidFill>
              <a:latin typeface="Corbel" panose="020B0503020204020204" pitchFamily="34" charset="0"/>
            </a:endParaRPr>
          </a:p>
        </p:txBody>
      </p:sp>
      <p:sp>
        <p:nvSpPr>
          <p:cNvPr id="9" name="Platshållare för text 8">
            <a:extLst>
              <a:ext uri="{FF2B5EF4-FFF2-40B4-BE49-F238E27FC236}">
                <a16:creationId xmlns:a16="http://schemas.microsoft.com/office/drawing/2014/main" id="{5C6A81D6-25BC-498B-9656-0E853C9E8594}"/>
              </a:ext>
            </a:extLst>
          </p:cNvPr>
          <p:cNvSpPr>
            <a:spLocks noGrp="1"/>
          </p:cNvSpPr>
          <p:nvPr>
            <p:ph type="body" sz="quarter" idx="20"/>
          </p:nvPr>
        </p:nvSpPr>
        <p:spPr/>
        <p:txBody>
          <a:bodyPr/>
          <a:lstStyle/>
          <a:p>
            <a:pPr marL="0" indent="0">
              <a:buNone/>
            </a:pPr>
            <a:r>
              <a:rPr lang="sv-SE" dirty="0"/>
              <a:t>Ekonomisk, social och miljö</a:t>
            </a:r>
          </a:p>
        </p:txBody>
      </p:sp>
      <p:sp>
        <p:nvSpPr>
          <p:cNvPr id="33" name="Platshållare för text 32">
            <a:extLst>
              <a:ext uri="{FF2B5EF4-FFF2-40B4-BE49-F238E27FC236}">
                <a16:creationId xmlns:a16="http://schemas.microsoft.com/office/drawing/2014/main" id="{34D21C94-6C90-4283-A6FD-413B41F62A2D}"/>
              </a:ext>
            </a:extLst>
          </p:cNvPr>
          <p:cNvSpPr>
            <a:spLocks noGrp="1"/>
          </p:cNvSpPr>
          <p:nvPr>
            <p:ph type="body" sz="quarter" idx="21"/>
          </p:nvPr>
        </p:nvSpPr>
        <p:spPr>
          <a:xfrm>
            <a:off x="5516223" y="1450406"/>
            <a:ext cx="4680000" cy="309309"/>
          </a:xfrm>
        </p:spPr>
        <p:txBody>
          <a:bodyPr/>
          <a:lstStyle/>
          <a:p>
            <a:r>
              <a:rPr lang="sv-SE" dirty="0"/>
              <a:t>Fördjupning</a:t>
            </a:r>
          </a:p>
        </p:txBody>
      </p:sp>
      <p:sp>
        <p:nvSpPr>
          <p:cNvPr id="10" name="Platshållare för text 9">
            <a:extLst>
              <a:ext uri="{FF2B5EF4-FFF2-40B4-BE49-F238E27FC236}">
                <a16:creationId xmlns:a16="http://schemas.microsoft.com/office/drawing/2014/main" id="{220CF050-7E44-4DEB-9D11-81BACEB557CE}"/>
              </a:ext>
            </a:extLst>
          </p:cNvPr>
          <p:cNvSpPr>
            <a:spLocks noGrp="1"/>
          </p:cNvSpPr>
          <p:nvPr>
            <p:ph type="body" sz="quarter" idx="22"/>
          </p:nvPr>
        </p:nvSpPr>
        <p:spPr/>
        <p:txBody>
          <a:bodyPr/>
          <a:lstStyle/>
          <a:p>
            <a:pPr marL="171450" indent="-171450">
              <a:buFont typeface="Arial" panose="020B0604020202020204" pitchFamily="34" charset="0"/>
              <a:buChar char="•"/>
            </a:pPr>
            <a:r>
              <a:rPr lang="sv-SE" dirty="0">
                <a:latin typeface="Corbel" panose="020B0503020204020204" pitchFamily="34" charset="0"/>
              </a:rPr>
              <a:t>Tecknade ramavtal avser nationella insatser. Lokala kontor kan finnas.</a:t>
            </a:r>
          </a:p>
          <a:p>
            <a:pPr marL="171450" indent="-171450">
              <a:buFont typeface="Arial" panose="020B0604020202020204" pitchFamily="34" charset="0"/>
              <a:buChar char="•"/>
            </a:pPr>
            <a:r>
              <a:rPr lang="sv-SE" dirty="0">
                <a:latin typeface="Corbel" panose="020B0503020204020204" pitchFamily="34" charset="0"/>
              </a:rPr>
              <a:t>Huvudansvarig konsult ansvarar för uppdragens kvalitet. Spetskompetens hos konsulter kan tillkomma genom att ramavtalet stödjer rörlighet av konsulter.</a:t>
            </a:r>
          </a:p>
          <a:p>
            <a:pPr marL="171450" indent="-171450">
              <a:buFont typeface="Arial" panose="020B0604020202020204" pitchFamily="34" charset="0"/>
              <a:buChar char="•"/>
            </a:pPr>
            <a:r>
              <a:rPr lang="sv-SE" dirty="0">
                <a:latin typeface="Corbel" panose="020B0503020204020204" pitchFamily="34" charset="0"/>
              </a:rPr>
              <a:t>Ramavtal har tecknats med upp till fem konsulter per anbudsområde.</a:t>
            </a:r>
          </a:p>
          <a:p>
            <a:pPr marL="171450" indent="-171450">
              <a:buFont typeface="Arial" panose="020B0604020202020204" pitchFamily="34" charset="0"/>
              <a:buChar char="•"/>
            </a:pPr>
            <a:r>
              <a:rPr lang="sv-SE" dirty="0">
                <a:latin typeface="Corbel" panose="020B0503020204020204" pitchFamily="34" charset="0"/>
              </a:rPr>
              <a:t>Sammanställning finns med konsulternas kompetenser ger överblick.</a:t>
            </a:r>
          </a:p>
          <a:p>
            <a:pPr marL="171450" indent="-171450">
              <a:buFont typeface="Arial" panose="020B0604020202020204" pitchFamily="34" charset="0"/>
              <a:buChar char="•"/>
            </a:pPr>
            <a:r>
              <a:rPr lang="sv-SE" dirty="0">
                <a:latin typeface="Corbel" panose="020B0503020204020204" pitchFamily="34" charset="0"/>
              </a:rPr>
              <a:t>Mallar finns som stöd för avrop och FKU, anbud och utvärdering</a:t>
            </a:r>
          </a:p>
          <a:p>
            <a:pPr marL="355600" lvl="1" indent="-171450"/>
            <a:r>
              <a:rPr lang="sv-SE" dirty="0">
                <a:latin typeface="Corbel" panose="020B0503020204020204" pitchFamily="34" charset="0"/>
              </a:rPr>
              <a:t>Mall för avrop/FKU -: Gör det möjligt att specificera uppdraget på ett tydligt sätt. Utförlig beskrivning hur utvärdering kan ske</a:t>
            </a:r>
          </a:p>
          <a:p>
            <a:pPr marL="355600" lvl="1" indent="-171450"/>
            <a:r>
              <a:rPr lang="sv-SE" dirty="0">
                <a:latin typeface="Corbel" panose="020B0503020204020204" pitchFamily="34" charset="0"/>
              </a:rPr>
              <a:t>Mall anbudsformulär – Gör det enkelt att lämna anbud och att utvärdera dem.</a:t>
            </a:r>
          </a:p>
          <a:p>
            <a:pPr marL="355600" lvl="1" indent="-171450"/>
            <a:endParaRPr lang="sv-SE" dirty="0">
              <a:latin typeface="Corbel" panose="020B0503020204020204" pitchFamily="34" charset="0"/>
            </a:endParaRPr>
          </a:p>
          <a:p>
            <a:pPr marL="355600" lvl="1" indent="-171450"/>
            <a:endParaRPr lang="sv-SE" dirty="0">
              <a:latin typeface="Corbel" panose="020B0503020204020204" pitchFamily="34" charset="0"/>
            </a:endParaRPr>
          </a:p>
          <a:p>
            <a:pPr marL="355600" lvl="1" indent="-171450"/>
            <a:endParaRPr lang="sv-SE" dirty="0">
              <a:latin typeface="Corbel" panose="020B0503020204020204" pitchFamily="34" charset="0"/>
            </a:endParaRPr>
          </a:p>
          <a:p>
            <a:pPr marL="0" indent="0">
              <a:buNone/>
            </a:pPr>
            <a:endParaRPr lang="sv-SE" dirty="0">
              <a:latin typeface="Corbel" panose="020B0503020204020204" pitchFamily="34" charset="0"/>
            </a:endParaRPr>
          </a:p>
          <a:p>
            <a:pPr marL="0" indent="0">
              <a:buNone/>
            </a:pPr>
            <a:endParaRPr lang="sv-SE" dirty="0">
              <a:solidFill>
                <a:srgbClr val="FF0000"/>
              </a:solidFill>
              <a:latin typeface="Corbel" panose="020B0503020204020204" pitchFamily="34" charset="0"/>
            </a:endParaRPr>
          </a:p>
          <a:p>
            <a:endParaRPr lang="sv-SE" dirty="0"/>
          </a:p>
        </p:txBody>
      </p:sp>
      <p:sp>
        <p:nvSpPr>
          <p:cNvPr id="35" name="Platshållare för text 34">
            <a:extLst>
              <a:ext uri="{FF2B5EF4-FFF2-40B4-BE49-F238E27FC236}">
                <a16:creationId xmlns:a16="http://schemas.microsoft.com/office/drawing/2014/main" id="{D16410D6-B1E8-4CC7-BEC1-A549A55557EF}"/>
              </a:ext>
            </a:extLst>
          </p:cNvPr>
          <p:cNvSpPr>
            <a:spLocks noGrp="1"/>
          </p:cNvSpPr>
          <p:nvPr>
            <p:ph type="body" sz="quarter" idx="23"/>
          </p:nvPr>
        </p:nvSpPr>
        <p:spPr>
          <a:xfrm>
            <a:off x="5516223" y="3957050"/>
            <a:ext cx="4680000" cy="309309"/>
          </a:xfrm>
        </p:spPr>
        <p:txBody>
          <a:bodyPr/>
          <a:lstStyle/>
          <a:p>
            <a:r>
              <a:rPr lang="sv-SE" dirty="0"/>
              <a:t>Hållbarhet</a:t>
            </a:r>
          </a:p>
        </p:txBody>
      </p:sp>
      <p:sp>
        <p:nvSpPr>
          <p:cNvPr id="11" name="Platshållare för text 10">
            <a:extLst>
              <a:ext uri="{FF2B5EF4-FFF2-40B4-BE49-F238E27FC236}">
                <a16:creationId xmlns:a16="http://schemas.microsoft.com/office/drawing/2014/main" id="{416F554E-30DE-4C6D-B934-C36B42FDAAC6}"/>
              </a:ext>
            </a:extLst>
          </p:cNvPr>
          <p:cNvSpPr>
            <a:spLocks noGrp="1"/>
          </p:cNvSpPr>
          <p:nvPr>
            <p:ph type="body" sz="quarter" idx="24"/>
          </p:nvPr>
        </p:nvSpPr>
        <p:spPr/>
        <p:txBody>
          <a:bodyPr/>
          <a:lstStyle/>
          <a:p>
            <a:pPr marL="171450" indent="-171450">
              <a:buFont typeface="Arial" panose="020B0604020202020204" pitchFamily="34" charset="0"/>
              <a:buChar char="•"/>
            </a:pPr>
            <a:r>
              <a:rPr lang="sv-SE" dirty="0"/>
              <a:t>Mål 10. Tillgänglighet – kvalificerade konsulter i tillgänglighetsanpassade lösningar</a:t>
            </a:r>
          </a:p>
          <a:p>
            <a:pPr marL="171450" indent="-171450">
              <a:buFont typeface="Arial" panose="020B0604020202020204" pitchFamily="34" charset="0"/>
              <a:buChar char="•"/>
            </a:pPr>
            <a:r>
              <a:rPr lang="sv-SE" dirty="0"/>
              <a:t>Mål 12. Konsulterna har kunskap om miljörisker inom säkerhetsteknik. Konsulterna har erfarenhet av arbete enligt miljö- och kvalitetsledningssystem</a:t>
            </a:r>
          </a:p>
          <a:p>
            <a:pPr marL="171450" indent="-171450">
              <a:buFont typeface="Arial" panose="020B0604020202020204" pitchFamily="34" charset="0"/>
              <a:buChar char="•"/>
            </a:pPr>
            <a:r>
              <a:rPr lang="sv-SE" dirty="0"/>
              <a:t>Mål 16. Ramavtalet syftar till att bidra till ett tryggt och säkert samhälle</a:t>
            </a:r>
          </a:p>
        </p:txBody>
      </p:sp>
      <p:sp>
        <p:nvSpPr>
          <p:cNvPr id="7" name="Rubrik 6">
            <a:extLst>
              <a:ext uri="{FF2B5EF4-FFF2-40B4-BE49-F238E27FC236}">
                <a16:creationId xmlns:a16="http://schemas.microsoft.com/office/drawing/2014/main" id="{8879CABA-694C-4401-BB70-6EBDB6E03A81}"/>
              </a:ext>
            </a:extLst>
          </p:cNvPr>
          <p:cNvSpPr>
            <a:spLocks noGrp="1"/>
          </p:cNvSpPr>
          <p:nvPr>
            <p:ph type="title"/>
          </p:nvPr>
        </p:nvSpPr>
        <p:spPr/>
        <p:txBody>
          <a:bodyPr/>
          <a:lstStyle/>
          <a:p>
            <a:r>
              <a:rPr lang="sv-SE" dirty="0"/>
              <a:t>Säkerhetsteknik konsulter-2 2020</a:t>
            </a:r>
          </a:p>
        </p:txBody>
      </p:sp>
      <p:sp>
        <p:nvSpPr>
          <p:cNvPr id="31" name="Platshållare för text 30">
            <a:extLst>
              <a:ext uri="{FF2B5EF4-FFF2-40B4-BE49-F238E27FC236}">
                <a16:creationId xmlns:a16="http://schemas.microsoft.com/office/drawing/2014/main" id="{7005B6E7-BBCA-4146-8EA9-DE68F1F6AEAB}"/>
              </a:ext>
            </a:extLst>
          </p:cNvPr>
          <p:cNvSpPr>
            <a:spLocks noGrp="1"/>
          </p:cNvSpPr>
          <p:nvPr>
            <p:ph type="body" sz="quarter" idx="17"/>
          </p:nvPr>
        </p:nvSpPr>
        <p:spPr>
          <a:xfrm>
            <a:off x="435775" y="4594616"/>
            <a:ext cx="4680000" cy="309309"/>
          </a:xfrm>
        </p:spPr>
        <p:txBody>
          <a:bodyPr/>
          <a:lstStyle/>
          <a:p>
            <a:r>
              <a:rPr lang="sv-SE" dirty="0"/>
              <a:t>Revision</a:t>
            </a:r>
          </a:p>
        </p:txBody>
      </p:sp>
      <p:sp>
        <p:nvSpPr>
          <p:cNvPr id="20" name="Platshållare för bild 19">
            <a:extLst>
              <a:ext uri="{FF2B5EF4-FFF2-40B4-BE49-F238E27FC236}">
                <a16:creationId xmlns:a16="http://schemas.microsoft.com/office/drawing/2014/main" id="{CE96CFF1-4549-4456-96F2-63085017604A}"/>
              </a:ext>
            </a:extLst>
          </p:cNvPr>
          <p:cNvSpPr>
            <a:spLocks noGrp="1"/>
          </p:cNvSpPr>
          <p:nvPr>
            <p:ph type="pic" sz="quarter" idx="33"/>
          </p:nvPr>
        </p:nvSpPr>
        <p:spPr/>
        <p:txBody>
          <a:bodyPr/>
          <a:lstStyle/>
          <a:p>
            <a:endParaRPr lang="sv-SE"/>
          </a:p>
        </p:txBody>
      </p:sp>
      <p:sp>
        <p:nvSpPr>
          <p:cNvPr id="21" name="Platshållare för bild 20">
            <a:extLst>
              <a:ext uri="{FF2B5EF4-FFF2-40B4-BE49-F238E27FC236}">
                <a16:creationId xmlns:a16="http://schemas.microsoft.com/office/drawing/2014/main" id="{3DDA4532-19C7-427E-9FC4-F2DA62B93C8B}"/>
              </a:ext>
            </a:extLst>
          </p:cNvPr>
          <p:cNvSpPr>
            <a:spLocks noGrp="1"/>
          </p:cNvSpPr>
          <p:nvPr>
            <p:ph type="pic" sz="quarter" idx="34"/>
          </p:nvPr>
        </p:nvSpPr>
        <p:spPr/>
        <p:txBody>
          <a:bodyPr/>
          <a:lstStyle/>
          <a:p>
            <a:endParaRPr lang="sv-SE"/>
          </a:p>
        </p:txBody>
      </p:sp>
      <p:sp>
        <p:nvSpPr>
          <p:cNvPr id="22" name="Platshållare för bild 21">
            <a:extLst>
              <a:ext uri="{FF2B5EF4-FFF2-40B4-BE49-F238E27FC236}">
                <a16:creationId xmlns:a16="http://schemas.microsoft.com/office/drawing/2014/main" id="{B1B2F8AA-5A24-4A5E-86EA-F3C698A3DE6D}"/>
              </a:ext>
            </a:extLst>
          </p:cNvPr>
          <p:cNvSpPr>
            <a:spLocks noGrp="1"/>
          </p:cNvSpPr>
          <p:nvPr>
            <p:ph type="pic" sz="quarter" idx="35"/>
          </p:nvPr>
        </p:nvSpPr>
        <p:spPr/>
        <p:txBody>
          <a:bodyPr/>
          <a:lstStyle/>
          <a:p>
            <a:endParaRPr lang="sv-SE"/>
          </a:p>
        </p:txBody>
      </p:sp>
      <p:sp>
        <p:nvSpPr>
          <p:cNvPr id="23" name="Platshållare för bild 22">
            <a:extLst>
              <a:ext uri="{FF2B5EF4-FFF2-40B4-BE49-F238E27FC236}">
                <a16:creationId xmlns:a16="http://schemas.microsoft.com/office/drawing/2014/main" id="{C599A5C1-3B2F-458C-ADC3-9B04C6E41518}"/>
              </a:ext>
            </a:extLst>
          </p:cNvPr>
          <p:cNvSpPr>
            <a:spLocks noGrp="1"/>
          </p:cNvSpPr>
          <p:nvPr>
            <p:ph type="pic" sz="quarter" idx="36"/>
          </p:nvPr>
        </p:nvSpPr>
        <p:spPr/>
        <p:txBody>
          <a:bodyPr/>
          <a:lstStyle/>
          <a:p>
            <a:endParaRPr lang="sv-SE"/>
          </a:p>
        </p:txBody>
      </p:sp>
      <p:sp>
        <p:nvSpPr>
          <p:cNvPr id="24" name="Platshållare för bild 23">
            <a:extLst>
              <a:ext uri="{FF2B5EF4-FFF2-40B4-BE49-F238E27FC236}">
                <a16:creationId xmlns:a16="http://schemas.microsoft.com/office/drawing/2014/main" id="{41BF8D45-33BA-4BBC-BDA1-90819BF781D8}"/>
              </a:ext>
            </a:extLst>
          </p:cNvPr>
          <p:cNvSpPr>
            <a:spLocks noGrp="1"/>
          </p:cNvSpPr>
          <p:nvPr>
            <p:ph type="pic" sz="quarter" idx="37"/>
          </p:nvPr>
        </p:nvSpPr>
        <p:spPr/>
        <p:txBody>
          <a:bodyPr/>
          <a:lstStyle/>
          <a:p>
            <a:endParaRPr lang="sv-SE"/>
          </a:p>
        </p:txBody>
      </p:sp>
      <p:sp>
        <p:nvSpPr>
          <p:cNvPr id="25" name="Platshållare för bild 24">
            <a:extLst>
              <a:ext uri="{FF2B5EF4-FFF2-40B4-BE49-F238E27FC236}">
                <a16:creationId xmlns:a16="http://schemas.microsoft.com/office/drawing/2014/main" id="{A076427F-C6A8-4AA7-A6D8-91DFEF79D028}"/>
              </a:ext>
            </a:extLst>
          </p:cNvPr>
          <p:cNvSpPr>
            <a:spLocks noGrp="1"/>
          </p:cNvSpPr>
          <p:nvPr>
            <p:ph type="pic" sz="quarter" idx="38"/>
          </p:nvPr>
        </p:nvSpPr>
        <p:spPr/>
        <p:txBody>
          <a:bodyPr/>
          <a:lstStyle/>
          <a:p>
            <a:endParaRPr lang="sv-SE"/>
          </a:p>
        </p:txBody>
      </p:sp>
      <p:sp>
        <p:nvSpPr>
          <p:cNvPr id="26" name="Platshållare för bild 25">
            <a:extLst>
              <a:ext uri="{FF2B5EF4-FFF2-40B4-BE49-F238E27FC236}">
                <a16:creationId xmlns:a16="http://schemas.microsoft.com/office/drawing/2014/main" id="{8CAD1C1A-71BB-42AC-A357-249FAF0563EB}"/>
              </a:ext>
            </a:extLst>
          </p:cNvPr>
          <p:cNvSpPr>
            <a:spLocks noGrp="1"/>
          </p:cNvSpPr>
          <p:nvPr>
            <p:ph type="pic" sz="quarter" idx="39"/>
          </p:nvPr>
        </p:nvSpPr>
        <p:spPr/>
        <p:txBody>
          <a:bodyPr/>
          <a:lstStyle/>
          <a:p>
            <a:endParaRPr lang="sv-SE"/>
          </a:p>
        </p:txBody>
      </p:sp>
      <p:sp>
        <p:nvSpPr>
          <p:cNvPr id="27" name="Platshållare för bild 26">
            <a:extLst>
              <a:ext uri="{FF2B5EF4-FFF2-40B4-BE49-F238E27FC236}">
                <a16:creationId xmlns:a16="http://schemas.microsoft.com/office/drawing/2014/main" id="{6DEE6F3D-C651-445C-8B6B-8DAB1E969F0F}"/>
              </a:ext>
            </a:extLst>
          </p:cNvPr>
          <p:cNvSpPr>
            <a:spLocks noGrp="1"/>
          </p:cNvSpPr>
          <p:nvPr>
            <p:ph type="pic" sz="quarter" idx="40"/>
          </p:nvPr>
        </p:nvSpPr>
        <p:spPr/>
        <p:txBody>
          <a:bodyPr/>
          <a:lstStyle/>
          <a:p>
            <a:endParaRPr lang="sv-SE"/>
          </a:p>
        </p:txBody>
      </p:sp>
      <p:sp>
        <p:nvSpPr>
          <p:cNvPr id="28" name="Platshållare för bild 27">
            <a:extLst>
              <a:ext uri="{FF2B5EF4-FFF2-40B4-BE49-F238E27FC236}">
                <a16:creationId xmlns:a16="http://schemas.microsoft.com/office/drawing/2014/main" id="{6C829733-816F-4651-BA9E-333C03D83D84}"/>
              </a:ext>
            </a:extLst>
          </p:cNvPr>
          <p:cNvSpPr>
            <a:spLocks noGrp="1"/>
          </p:cNvSpPr>
          <p:nvPr>
            <p:ph type="pic" sz="quarter" idx="41"/>
          </p:nvPr>
        </p:nvSpPr>
        <p:spPr/>
        <p:txBody>
          <a:bodyPr/>
          <a:lstStyle/>
          <a:p>
            <a:endParaRPr lang="sv-SE"/>
          </a:p>
        </p:txBody>
      </p:sp>
      <p:pic>
        <p:nvPicPr>
          <p:cNvPr id="3" name="Platshållare för bild 2"/>
          <p:cNvPicPr>
            <a:picLocks noGrp="1" noChangeAspect="1"/>
          </p:cNvPicPr>
          <p:nvPr>
            <p:ph type="pic" sz="quarter" idx="42"/>
          </p:nvPr>
        </p:nvPicPr>
        <p:blipFill>
          <a:blip r:embed="rId2"/>
          <a:srcRect l="88" r="88"/>
          <a:stretch>
            <a:fillRect/>
          </a:stretch>
        </p:blipFill>
        <p:spPr>
          <a:prstGeom prst="rect">
            <a:avLst/>
          </a:prstGeom>
        </p:spPr>
      </p:pic>
      <p:sp>
        <p:nvSpPr>
          <p:cNvPr id="12" name="Platshållare för bild 11"/>
          <p:cNvSpPr>
            <a:spLocks noGrp="1"/>
          </p:cNvSpPr>
          <p:nvPr>
            <p:ph type="pic" sz="quarter" idx="31"/>
          </p:nvPr>
        </p:nvSpPr>
        <p:spPr/>
        <p:txBody>
          <a:bodyPr/>
          <a:lstStyle/>
          <a:p>
            <a:endParaRPr lang="sv-SE"/>
          </a:p>
        </p:txBody>
      </p:sp>
      <p:sp>
        <p:nvSpPr>
          <p:cNvPr id="13" name="Platshållare för bild 12"/>
          <p:cNvSpPr>
            <a:spLocks noGrp="1"/>
          </p:cNvSpPr>
          <p:nvPr>
            <p:ph type="pic" sz="quarter" idx="32"/>
          </p:nvPr>
        </p:nvSpPr>
        <p:spPr/>
        <p:txBody>
          <a:bodyPr/>
          <a:lstStyle/>
          <a:p>
            <a:endParaRPr lang="sv-SE"/>
          </a:p>
        </p:txBody>
      </p:sp>
      <p:sp>
        <p:nvSpPr>
          <p:cNvPr id="14" name="Platshållare för bild 13"/>
          <p:cNvSpPr>
            <a:spLocks noGrp="1"/>
          </p:cNvSpPr>
          <p:nvPr>
            <p:ph type="pic" sz="quarter" idx="30"/>
          </p:nvPr>
        </p:nvSpPr>
        <p:spPr/>
        <p:txBody>
          <a:bodyPr/>
          <a:lstStyle/>
          <a:p>
            <a:endParaRPr lang="sv-SE"/>
          </a:p>
        </p:txBody>
      </p:sp>
      <p:sp>
        <p:nvSpPr>
          <p:cNvPr id="15" name="Platshållare för bild 14"/>
          <p:cNvSpPr>
            <a:spLocks noGrp="1"/>
          </p:cNvSpPr>
          <p:nvPr>
            <p:ph type="pic" sz="quarter" idx="29"/>
          </p:nvPr>
        </p:nvSpPr>
        <p:spPr/>
        <p:txBody>
          <a:bodyPr/>
          <a:lstStyle/>
          <a:p>
            <a:endParaRPr lang="sv-SE"/>
          </a:p>
        </p:txBody>
      </p:sp>
      <p:sp>
        <p:nvSpPr>
          <p:cNvPr id="16" name="Platshållare för bild 15"/>
          <p:cNvSpPr>
            <a:spLocks noGrp="1"/>
          </p:cNvSpPr>
          <p:nvPr>
            <p:ph type="pic" sz="quarter" idx="26"/>
          </p:nvPr>
        </p:nvSpPr>
        <p:spPr/>
        <p:txBody>
          <a:bodyPr/>
          <a:lstStyle/>
          <a:p>
            <a:endParaRPr lang="sv-SE"/>
          </a:p>
        </p:txBody>
      </p:sp>
      <p:sp>
        <p:nvSpPr>
          <p:cNvPr id="17" name="Platshållare för bild 16"/>
          <p:cNvSpPr>
            <a:spLocks noGrp="1"/>
          </p:cNvSpPr>
          <p:nvPr>
            <p:ph type="pic" sz="quarter" idx="25"/>
          </p:nvPr>
        </p:nvSpPr>
        <p:spPr/>
        <p:txBody>
          <a:bodyPr/>
          <a:lstStyle/>
          <a:p>
            <a:endParaRPr lang="sv-SE"/>
          </a:p>
        </p:txBody>
      </p:sp>
      <p:sp>
        <p:nvSpPr>
          <p:cNvPr id="18" name="Platshållare för bild 17"/>
          <p:cNvSpPr>
            <a:spLocks noGrp="1"/>
          </p:cNvSpPr>
          <p:nvPr>
            <p:ph type="pic" sz="quarter" idx="27"/>
          </p:nvPr>
        </p:nvSpPr>
        <p:spPr/>
        <p:txBody>
          <a:bodyPr/>
          <a:lstStyle/>
          <a:p>
            <a:endParaRPr lang="sv-SE"/>
          </a:p>
        </p:txBody>
      </p:sp>
      <p:sp>
        <p:nvSpPr>
          <p:cNvPr id="19" name="Platshållare för bild 18"/>
          <p:cNvSpPr>
            <a:spLocks noGrp="1"/>
          </p:cNvSpPr>
          <p:nvPr>
            <p:ph type="pic" sz="quarter" idx="28"/>
          </p:nvPr>
        </p:nvSpPr>
        <p:spPr/>
        <p:txBody>
          <a:bodyPr/>
          <a:lstStyle/>
          <a:p>
            <a:endParaRPr lang="sv-SE"/>
          </a:p>
        </p:txBody>
      </p:sp>
      <p:pic>
        <p:nvPicPr>
          <p:cNvPr id="29" name="Bildobjekt 28"/>
          <p:cNvPicPr>
            <a:picLocks noChangeAspect="1"/>
          </p:cNvPicPr>
          <p:nvPr/>
        </p:nvPicPr>
        <p:blipFill>
          <a:blip r:embed="rId3"/>
          <a:stretch>
            <a:fillRect/>
          </a:stretch>
        </p:blipFill>
        <p:spPr>
          <a:xfrm>
            <a:off x="10685273" y="718923"/>
            <a:ext cx="1048603" cy="1048603"/>
          </a:xfrm>
          <a:prstGeom prst="rect">
            <a:avLst/>
          </a:prstGeom>
        </p:spPr>
      </p:pic>
      <p:pic>
        <p:nvPicPr>
          <p:cNvPr id="38" name="Bildobjekt 37"/>
          <p:cNvPicPr>
            <a:picLocks noChangeAspect="1"/>
          </p:cNvPicPr>
          <p:nvPr/>
        </p:nvPicPr>
        <p:blipFill>
          <a:blip r:embed="rId4"/>
          <a:stretch>
            <a:fillRect/>
          </a:stretch>
        </p:blipFill>
        <p:spPr>
          <a:xfrm>
            <a:off x="10685273" y="1759715"/>
            <a:ext cx="1048603" cy="1048603"/>
          </a:xfrm>
          <a:prstGeom prst="rect">
            <a:avLst/>
          </a:prstGeom>
        </p:spPr>
      </p:pic>
      <p:pic>
        <p:nvPicPr>
          <p:cNvPr id="40" name="Bildobjekt 39"/>
          <p:cNvPicPr>
            <a:picLocks noChangeAspect="1"/>
          </p:cNvPicPr>
          <p:nvPr/>
        </p:nvPicPr>
        <p:blipFill>
          <a:blip r:embed="rId5"/>
          <a:stretch>
            <a:fillRect/>
          </a:stretch>
        </p:blipFill>
        <p:spPr>
          <a:xfrm>
            <a:off x="10685271" y="2817843"/>
            <a:ext cx="1048603" cy="1054699"/>
          </a:xfrm>
          <a:prstGeom prst="rect">
            <a:avLst/>
          </a:prstGeom>
        </p:spPr>
      </p:pic>
    </p:spTree>
    <p:extLst>
      <p:ext uri="{BB962C8B-B14F-4D97-AF65-F5344CB8AC3E}">
        <p14:creationId xmlns:p14="http://schemas.microsoft.com/office/powerpoint/2010/main" val="1131916351"/>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Avtalskort Vitvaror 2019.potx" id="{E59429AC-671E-4D3A-B788-7C76BEFD03AF}" vid="{B43573B9-5523-4DC1-A7C6-A818C793303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261B5BABC2062046A3A6C7BA83E1064C" ma:contentTypeVersion="10" ma:contentTypeDescription="Skapa ett nytt dokument." ma:contentTypeScope="" ma:versionID="558cb83ec7cdb221a774d0b7d86f73e5">
  <xsd:schema xmlns:xsd="http://www.w3.org/2001/XMLSchema" xmlns:xs="http://www.w3.org/2001/XMLSchema" xmlns:p="http://schemas.microsoft.com/office/2006/metadata/properties" xmlns:ns3="17798c2e-8ec6-411a-92bf-42cada8c5360" targetNamespace="http://schemas.microsoft.com/office/2006/metadata/properties" ma:root="true" ma:fieldsID="0ebfa375b3427caae85372d13753e19e" ns3:_="">
    <xsd:import namespace="17798c2e-8ec6-411a-92bf-42cada8c53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798c2e-8ec6-411a-92bf-42cada8c53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4ABDA6A-1F6C-4B42-8544-08E5AE6AC91F}">
  <ds:schemaRefs>
    <ds:schemaRef ds:uri="http://purl.org/dc/elements/1.1/"/>
    <ds:schemaRef ds:uri="http://schemas.microsoft.com/office/2006/metadata/properties"/>
    <ds:schemaRef ds:uri="17798c2e-8ec6-411a-92bf-42cada8c5360"/>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3.xml><?xml version="1.0" encoding="utf-8"?>
<ds:datastoreItem xmlns:ds="http://schemas.openxmlformats.org/officeDocument/2006/customXml" ds:itemID="{58DCA370-3D7E-423A-A625-328FC6152E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798c2e-8ec6-411a-92bf-42cada8c53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Avtalskort Vitvaror 2019</Template>
  <TotalTime>7940</TotalTime>
  <Words>539</Words>
  <Application>Microsoft Office PowerPoint</Application>
  <PresentationFormat>Bredbild</PresentationFormat>
  <Paragraphs>81</Paragraphs>
  <Slides>3</Slides>
  <Notes>0</Notes>
  <HiddenSlides>1</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3</vt:i4>
      </vt:variant>
    </vt:vector>
  </HeadingPairs>
  <TitlesOfParts>
    <vt:vector size="7" baseType="lpstr">
      <vt:lpstr>Arial</vt:lpstr>
      <vt:lpstr>Calibri</vt:lpstr>
      <vt:lpstr>Corbel</vt:lpstr>
      <vt:lpstr>Adda - Inköprscentral</vt:lpstr>
      <vt:lpstr>PowerPoint-presentation</vt:lpstr>
      <vt:lpstr>Säkerhetsteknik konsulter-2 2020</vt:lpstr>
      <vt:lpstr>Säkerhetsteknik konsulter-2 2020</vt:lpstr>
    </vt:vector>
  </TitlesOfParts>
  <Company>Sverige Kommuner och Landsting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Vestberg David</dc:creator>
  <cp:lastModifiedBy>Löfgren Petter</cp:lastModifiedBy>
  <cp:revision>54</cp:revision>
  <dcterms:created xsi:type="dcterms:W3CDTF">2021-04-19T13:19:24Z</dcterms:created>
  <dcterms:modified xsi:type="dcterms:W3CDTF">2024-04-08T13:31:03Z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0x010100261B5BABC2062046A3A6C7BA83E1064C</vt:lpwstr>
  </property>
</Properties>
</file>